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sldIdLst>
    <p:sldId id="258" r:id="rId6"/>
  </p:sldIdLst>
  <p:sldSz cx="7772400" cy="100584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orient="horz" pos="6041">
          <p15:clr>
            <a:srgbClr val="A4A3A4"/>
          </p15:clr>
        </p15:guide>
        <p15:guide id="3" orient="horz" pos="3168">
          <p15:clr>
            <a:srgbClr val="A4A3A4"/>
          </p15:clr>
        </p15:guide>
        <p15:guide id="4" pos="4608">
          <p15:clr>
            <a:srgbClr val="A4A3A4"/>
          </p15:clr>
        </p15:guide>
        <p15:guide id="5" pos="2856" userDrawn="1">
          <p15:clr>
            <a:srgbClr val="A4A3A4"/>
          </p15:clr>
        </p15:guide>
        <p15:guide id="6" pos="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D6"/>
    <a:srgbClr val="93E5E1"/>
    <a:srgbClr val="006072"/>
    <a:srgbClr val="4D4D4D"/>
    <a:srgbClr val="7B7D7F"/>
    <a:srgbClr val="5D6066"/>
    <a:srgbClr val="62656C"/>
    <a:srgbClr val="1FC4F5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71BF34-C1A4-46B7-B006-1D3307DF0E50}" v="1" dt="2023-01-23T19:43:40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/>
    <p:restoredTop sz="99893" autoAdjust="0"/>
  </p:normalViewPr>
  <p:slideViewPr>
    <p:cSldViewPr snapToGrid="0" snapToObjects="1">
      <p:cViewPr>
        <p:scale>
          <a:sx n="240" d="100"/>
          <a:sy n="240" d="100"/>
        </p:scale>
        <p:origin x="-792" y="-9400"/>
      </p:cViewPr>
      <p:guideLst>
        <p:guide orient="horz" pos="288"/>
        <p:guide orient="horz" pos="6041"/>
        <p:guide orient="horz" pos="3168"/>
        <p:guide pos="4608"/>
        <p:guide pos="2856"/>
        <p:guide pos="9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24" d="100"/>
          <a:sy n="124" d="100"/>
        </p:scale>
        <p:origin x="-3488" y="-10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b Conroy" userId="52e29c65-71c2-4865-9d3f-e0b1cf353c9c" providerId="ADAL" clId="{8471BF34-C1A4-46B7-B006-1D3307DF0E50}"/>
    <pc:docChg chg="modSld modNotesMaster">
      <pc:chgData name="Herb Conroy" userId="52e29c65-71c2-4865-9d3f-e0b1cf353c9c" providerId="ADAL" clId="{8471BF34-C1A4-46B7-B006-1D3307DF0E50}" dt="2023-02-12T20:19:23.407" v="5" actId="20577"/>
      <pc:docMkLst>
        <pc:docMk/>
      </pc:docMkLst>
      <pc:sldChg chg="modSp mod">
        <pc:chgData name="Herb Conroy" userId="52e29c65-71c2-4865-9d3f-e0b1cf353c9c" providerId="ADAL" clId="{8471BF34-C1A4-46B7-B006-1D3307DF0E50}" dt="2023-02-12T20:19:23.407" v="5" actId="20577"/>
        <pc:sldMkLst>
          <pc:docMk/>
          <pc:sldMk cId="3111446039" sldId="258"/>
        </pc:sldMkLst>
        <pc:graphicFrameChg chg="modGraphic">
          <ac:chgData name="Herb Conroy" userId="52e29c65-71c2-4865-9d3f-e0b1cf353c9c" providerId="ADAL" clId="{8471BF34-C1A4-46B7-B006-1D3307DF0E50}" dt="2023-02-12T20:19:23.407" v="5" actId="20577"/>
          <ac:graphicFrameMkLst>
            <pc:docMk/>
            <pc:sldMk cId="3111446039" sldId="258"/>
            <ac:graphicFrameMk id="6" creationId="{568BC436-923B-61F5-5298-CCF97B8292C4}"/>
          </ac:graphicFrameMkLst>
        </pc:graphicFrameChg>
      </pc:sldChg>
    </pc:docChg>
  </pc:docChgLst>
  <pc:docChgLst>
    <pc:chgData name="Herb Conroy" userId="52e29c65-71c2-4865-9d3f-e0b1cf353c9c" providerId="ADAL" clId="{3C04F224-0909-4B31-A060-DE3A838EE42B}"/>
    <pc:docChg chg="custSel modSld">
      <pc:chgData name="Herb Conroy" userId="52e29c65-71c2-4865-9d3f-e0b1cf353c9c" providerId="ADAL" clId="{3C04F224-0909-4B31-A060-DE3A838EE42B}" dt="2023-01-22T18:54:11.728" v="186" actId="20577"/>
      <pc:docMkLst>
        <pc:docMk/>
      </pc:docMkLst>
      <pc:sldChg chg="addSp delSp modSp mod">
        <pc:chgData name="Herb Conroy" userId="52e29c65-71c2-4865-9d3f-e0b1cf353c9c" providerId="ADAL" clId="{3C04F224-0909-4B31-A060-DE3A838EE42B}" dt="2023-01-22T18:54:11.728" v="186" actId="20577"/>
        <pc:sldMkLst>
          <pc:docMk/>
          <pc:sldMk cId="3111446039" sldId="258"/>
        </pc:sldMkLst>
        <pc:spChg chg="mod">
          <ac:chgData name="Herb Conroy" userId="52e29c65-71c2-4865-9d3f-e0b1cf353c9c" providerId="ADAL" clId="{3C04F224-0909-4B31-A060-DE3A838EE42B}" dt="2023-01-22T18:33:52.516" v="39"/>
          <ac:spMkLst>
            <pc:docMk/>
            <pc:sldMk cId="3111446039" sldId="258"/>
            <ac:spMk id="5" creationId="{93F28482-93C2-A1DE-3D24-7FC9647A4EB9}"/>
          </ac:spMkLst>
        </pc:spChg>
        <pc:spChg chg="mod">
          <ac:chgData name="Herb Conroy" userId="52e29c65-71c2-4865-9d3f-e0b1cf353c9c" providerId="ADAL" clId="{3C04F224-0909-4B31-A060-DE3A838EE42B}" dt="2023-01-22T18:33:37.514" v="38"/>
          <ac:spMkLst>
            <pc:docMk/>
            <pc:sldMk cId="3111446039" sldId="258"/>
            <ac:spMk id="7" creationId="{100FD4E5-B9AF-B24F-CCDF-590EB6195C36}"/>
          </ac:spMkLst>
        </pc:spChg>
        <pc:spChg chg="mod">
          <ac:chgData name="Herb Conroy" userId="52e29c65-71c2-4865-9d3f-e0b1cf353c9c" providerId="ADAL" clId="{3C04F224-0909-4B31-A060-DE3A838EE42B}" dt="2023-01-22T18:26:40.399" v="1" actId="20577"/>
          <ac:spMkLst>
            <pc:docMk/>
            <pc:sldMk cId="3111446039" sldId="258"/>
            <ac:spMk id="10" creationId="{E5DC3C04-2CB5-B6AD-C910-69BD7B789984}"/>
          </ac:spMkLst>
        </pc:spChg>
        <pc:spChg chg="mod">
          <ac:chgData name="Herb Conroy" userId="52e29c65-71c2-4865-9d3f-e0b1cf353c9c" providerId="ADAL" clId="{3C04F224-0909-4B31-A060-DE3A838EE42B}" dt="2023-01-22T18:27:03.897" v="10" actId="20577"/>
          <ac:spMkLst>
            <pc:docMk/>
            <pc:sldMk cId="3111446039" sldId="258"/>
            <ac:spMk id="11" creationId="{2F7BA953-0A60-BA22-A93D-BCF1C62DFCD5}"/>
          </ac:spMkLst>
        </pc:spChg>
        <pc:graphicFrameChg chg="modGraphic">
          <ac:chgData name="Herb Conroy" userId="52e29c65-71c2-4865-9d3f-e0b1cf353c9c" providerId="ADAL" clId="{3C04F224-0909-4B31-A060-DE3A838EE42B}" dt="2023-01-22T18:54:11.728" v="186" actId="20577"/>
          <ac:graphicFrameMkLst>
            <pc:docMk/>
            <pc:sldMk cId="3111446039" sldId="258"/>
            <ac:graphicFrameMk id="6" creationId="{568BC436-923B-61F5-5298-CCF97B8292C4}"/>
          </ac:graphicFrameMkLst>
        </pc:graphicFrameChg>
        <pc:picChg chg="del">
          <ac:chgData name="Herb Conroy" userId="52e29c65-71c2-4865-9d3f-e0b1cf353c9c" providerId="ADAL" clId="{3C04F224-0909-4B31-A060-DE3A838EE42B}" dt="2023-01-22T18:32:38.382" v="11" actId="478"/>
          <ac:picMkLst>
            <pc:docMk/>
            <pc:sldMk cId="3111446039" sldId="258"/>
            <ac:picMk id="2" creationId="{4FD6551B-9971-05DB-8317-5B022FC6A7C3}"/>
          </ac:picMkLst>
        </pc:picChg>
        <pc:picChg chg="add mod">
          <ac:chgData name="Herb Conroy" userId="52e29c65-71c2-4865-9d3f-e0b1cf353c9c" providerId="ADAL" clId="{3C04F224-0909-4B31-A060-DE3A838EE42B}" dt="2023-01-22T18:33:04.846" v="37" actId="1035"/>
          <ac:picMkLst>
            <pc:docMk/>
            <pc:sldMk cId="3111446039" sldId="258"/>
            <ac:picMk id="4" creationId="{871759A2-C166-D151-F04F-9E4D4C5676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A1FB7-F16D-C245-9F8A-A5A7769E3BD0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696913"/>
            <a:ext cx="26924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A4B45-1891-B94F-9BD5-F7C07E239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5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7272E8BC-8C84-D916-9FDE-02B1C7938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3779" y="383620"/>
            <a:ext cx="2660298" cy="392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 i="0">
                <a:solidFill>
                  <a:srgbClr val="006072"/>
                </a:solidFill>
                <a:latin typeface="KansasNew SemiBold" pitchFamily="2" charset="77"/>
              </a:defRPr>
            </a:lvl1pPr>
          </a:lstStyle>
          <a:p>
            <a:r>
              <a:rPr lang="en-US" dirty="0"/>
              <a:t>SKU-NAME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2F74029-CD95-E4C6-6451-724E68BD9F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25017" y="676411"/>
            <a:ext cx="3289060" cy="9362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BED6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product name goes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30ED6D-0C73-44D1-0EF1-98E7CAC50331}"/>
              </a:ext>
            </a:extLst>
          </p:cNvPr>
          <p:cNvSpPr/>
          <p:nvPr userDrawn="1"/>
        </p:nvSpPr>
        <p:spPr>
          <a:xfrm>
            <a:off x="0" y="5029200"/>
            <a:ext cx="7772400" cy="5029200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66089ED-9115-BBDE-13BB-190E4225F76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007371" y="1107307"/>
            <a:ext cx="3757657" cy="45653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&amp; DROP HERO IMAGE HERE (MUST BE PNG  WITH TRANSPARENT BACKGROUND)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6B765-B085-7F72-541B-99FA6DE32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359" y="476719"/>
            <a:ext cx="2235485" cy="4650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9313F1-57E9-3F9B-1FD5-E75E774A4726}"/>
              </a:ext>
            </a:extLst>
          </p:cNvPr>
          <p:cNvSpPr/>
          <p:nvPr userDrawn="1"/>
        </p:nvSpPr>
        <p:spPr>
          <a:xfrm>
            <a:off x="0" y="5029201"/>
            <a:ext cx="7772400" cy="320612"/>
          </a:xfrm>
          <a:prstGeom prst="rect">
            <a:avLst/>
          </a:prstGeom>
          <a:solidFill>
            <a:srgbClr val="00BE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93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7272E8BC-8C84-D916-9FDE-02B1C7938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3779" y="383620"/>
            <a:ext cx="2660298" cy="392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 i="0">
                <a:solidFill>
                  <a:srgbClr val="006072"/>
                </a:solidFill>
                <a:latin typeface="KansasNew SemiBold" pitchFamily="2" charset="77"/>
              </a:defRPr>
            </a:lvl1pPr>
          </a:lstStyle>
          <a:p>
            <a:r>
              <a:rPr lang="en-US" dirty="0"/>
              <a:t>SKU-NAME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2F74029-CD95-E4C6-6451-724E68BD9F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25017" y="676411"/>
            <a:ext cx="3289060" cy="9362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BED6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product name goes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66089ED-9115-BBDE-13BB-190E4225F76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007371" y="1107307"/>
            <a:ext cx="3757657" cy="45653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&amp; DROP HERO IMAGE HERE (MUST BE PNG  WITH TRANSPARENT BACKGROUND)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6B765-B085-7F72-541B-99FA6DE32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359" y="476719"/>
            <a:ext cx="2235485" cy="4650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9313F1-57E9-3F9B-1FD5-E75E774A4726}"/>
              </a:ext>
            </a:extLst>
          </p:cNvPr>
          <p:cNvSpPr/>
          <p:nvPr userDrawn="1"/>
        </p:nvSpPr>
        <p:spPr>
          <a:xfrm>
            <a:off x="0" y="5029201"/>
            <a:ext cx="7772400" cy="320612"/>
          </a:xfrm>
          <a:prstGeom prst="rect">
            <a:avLst/>
          </a:prstGeom>
          <a:solidFill>
            <a:srgbClr val="00BE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36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9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D4D4D"/>
                </a:solidFill>
              </a:defRPr>
            </a:lvl1pPr>
          </a:lstStyle>
          <a:p>
            <a:fld id="{5DB6A9AF-D4F0-094A-BC9B-9CAA97894D93}" type="datetimeFigureOut">
              <a:rPr lang="en-US" smtClean="0"/>
              <a:pPr/>
              <a:t>9/5/24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D4D4D"/>
                </a:solidFill>
              </a:defRPr>
            </a:lvl1pPr>
          </a:lstStyle>
          <a:p>
            <a:fld id="{6A25F9C0-6309-7345-8B1E-4FC6AC7AA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3F28482-93C2-A1DE-3D24-7FC9647A4EB9}"/>
              </a:ext>
            </a:extLst>
          </p:cNvPr>
          <p:cNvSpPr txBox="1">
            <a:spLocks/>
          </p:cNvSpPr>
          <p:nvPr/>
        </p:nvSpPr>
        <p:spPr>
          <a:xfrm>
            <a:off x="287079" y="5563487"/>
            <a:ext cx="3599122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00BED6"/>
                </a:solidFill>
                <a:latin typeface="KansasNew SemiBold" pitchFamily="2" charset="77"/>
              </a:rPr>
              <a:t>product features</a:t>
            </a:r>
            <a:endParaRPr lang="en-US" sz="900" b="1" dirty="0">
              <a:solidFill>
                <a:srgbClr val="00BED6"/>
              </a:solidFill>
              <a:latin typeface="KansasNew SemiBold" pitchFamily="2" charset="77"/>
            </a:endParaRPr>
          </a:p>
          <a:p>
            <a:pPr fontAlgn="base">
              <a:lnSpc>
                <a:spcPct val="100000"/>
              </a:lnSpc>
              <a:spcBef>
                <a:spcPts val="100"/>
              </a:spcBef>
              <a:buClr>
                <a:srgbClr val="00BED6"/>
              </a:buClr>
              <a:buFont typeface="Arial" panose="020B0604020202020204" pitchFamily="34" charset="0"/>
              <a:buChar char="•"/>
            </a:pPr>
            <a:r>
              <a:rPr lang="en-US" sz="1100" dirty="0"/>
              <a:t>360° HEPA-Type filtration removes up to 99% of airborne allergens as small as 2.0 microns</a:t>
            </a:r>
          </a:p>
          <a:p>
            <a:pPr fontAlgn="base">
              <a:lnSpc>
                <a:spcPct val="100000"/>
              </a:lnSpc>
              <a:spcBef>
                <a:spcPts val="100"/>
              </a:spcBef>
              <a:buClr>
                <a:srgbClr val="00BED6"/>
              </a:buClr>
              <a:buFont typeface="Arial" panose="020B0604020202020204" pitchFamily="34" charset="0"/>
              <a:buChar char="•"/>
            </a:pPr>
            <a:r>
              <a:rPr lang="en-US" sz="1100" dirty="0"/>
              <a:t>UV-C Technology reduces bacteria, virus, mold &amp; fungus in the air</a:t>
            </a:r>
          </a:p>
          <a:p>
            <a:pPr fontAlgn="base">
              <a:lnSpc>
                <a:spcPct val="100000"/>
              </a:lnSpc>
              <a:spcBef>
                <a:spcPts val="100"/>
              </a:spcBef>
              <a:buClr>
                <a:srgbClr val="00BED6"/>
              </a:buClr>
              <a:buFont typeface="Arial" panose="020B0604020202020204" pitchFamily="34" charset="0"/>
              <a:buChar char="•"/>
            </a:pPr>
            <a:r>
              <a:rPr lang="en-US" sz="1100" dirty="0"/>
              <a:t>Activated carbon reduces odors</a:t>
            </a:r>
          </a:p>
          <a:p>
            <a:pPr fontAlgn="base">
              <a:lnSpc>
                <a:spcPct val="100000"/>
              </a:lnSpc>
              <a:spcBef>
                <a:spcPts val="100"/>
              </a:spcBef>
              <a:buClr>
                <a:srgbClr val="00BED6"/>
              </a:buClr>
              <a:buFont typeface="Arial" panose="020B0604020202020204" pitchFamily="34" charset="0"/>
              <a:buChar char="•"/>
            </a:pPr>
            <a:r>
              <a:rPr lang="en-US" sz="1100" dirty="0"/>
              <a:t>Prefilter captures large particles</a:t>
            </a:r>
          </a:p>
          <a:p>
            <a:pPr fontAlgn="base">
              <a:lnSpc>
                <a:spcPct val="100000"/>
              </a:lnSpc>
              <a:spcBef>
                <a:spcPts val="100"/>
              </a:spcBef>
              <a:buClr>
                <a:srgbClr val="00BED6"/>
              </a:buClr>
              <a:buFont typeface="Arial" panose="020B0604020202020204" pitchFamily="34" charset="0"/>
              <a:buChar char="•"/>
            </a:pPr>
            <a:r>
              <a:rPr lang="en-US" sz="1100" dirty="0"/>
              <a:t>2 speeds with whisper quiet fan</a:t>
            </a:r>
          </a:p>
          <a:p>
            <a:pPr fontAlgn="base">
              <a:lnSpc>
                <a:spcPct val="100000"/>
              </a:lnSpc>
              <a:spcBef>
                <a:spcPts val="100"/>
              </a:spcBef>
              <a:buClr>
                <a:srgbClr val="00BED6"/>
              </a:buClr>
              <a:buFont typeface="Arial" panose="020B0604020202020204" pitchFamily="34" charset="0"/>
              <a:buChar char="•"/>
            </a:pPr>
            <a:r>
              <a:rPr lang="en-US" sz="1100" dirty="0"/>
              <a:t>Accent lighting</a:t>
            </a:r>
          </a:p>
          <a:p>
            <a:pPr fontAlgn="base">
              <a:lnSpc>
                <a:spcPct val="100000"/>
              </a:lnSpc>
              <a:spcBef>
                <a:spcPts val="100"/>
              </a:spcBef>
              <a:buClr>
                <a:srgbClr val="00BED6"/>
              </a:buClr>
              <a:buFont typeface="Arial" panose="020B0604020202020204" pitchFamily="34" charset="0"/>
              <a:buChar char="•"/>
            </a:pPr>
            <a:r>
              <a:rPr lang="en-US" sz="1100" dirty="0"/>
              <a:t>Great anywhere from home to car to office</a:t>
            </a:r>
          </a:p>
          <a:p>
            <a:pPr fontAlgn="base">
              <a:lnSpc>
                <a:spcPct val="100000"/>
              </a:lnSpc>
              <a:spcBef>
                <a:spcPts val="100"/>
              </a:spcBef>
              <a:buClr>
                <a:srgbClr val="00BED6"/>
              </a:buClr>
              <a:buFont typeface="Arial" panose="020B0604020202020204" pitchFamily="34" charset="0"/>
              <a:buChar char="•"/>
            </a:pPr>
            <a:r>
              <a:rPr lang="en-US" sz="1100" dirty="0"/>
              <a:t>Fits in standard automobile cup holders</a:t>
            </a:r>
          </a:p>
          <a:p>
            <a:pPr fontAlgn="base">
              <a:lnSpc>
                <a:spcPct val="100000"/>
              </a:lnSpc>
              <a:spcBef>
                <a:spcPts val="100"/>
              </a:spcBef>
              <a:buClr>
                <a:srgbClr val="00BED6"/>
              </a:buClr>
              <a:buFont typeface="Arial" panose="020B0604020202020204" pitchFamily="34" charset="0"/>
              <a:buChar char="•"/>
            </a:pPr>
            <a:r>
              <a:rPr lang="en-US" sz="1100" dirty="0"/>
              <a:t>USB powered</a:t>
            </a:r>
          </a:p>
          <a:p>
            <a:pPr fontAlgn="base">
              <a:lnSpc>
                <a:spcPct val="100000"/>
              </a:lnSpc>
              <a:spcBef>
                <a:spcPts val="100"/>
              </a:spcBef>
              <a:buClr>
                <a:srgbClr val="00BED6"/>
              </a:buClr>
              <a:buFont typeface="Arial" panose="020B0604020202020204" pitchFamily="34" charset="0"/>
              <a:buChar char="•"/>
            </a:pPr>
            <a:r>
              <a:rPr lang="en-US" sz="1100" dirty="0"/>
              <a:t>Includes USB cord (USB wall charger not included)</a:t>
            </a:r>
          </a:p>
          <a:p>
            <a:pPr fontAlgn="base">
              <a:lnSpc>
                <a:spcPct val="100000"/>
              </a:lnSpc>
              <a:spcBef>
                <a:spcPts val="100"/>
              </a:spcBef>
              <a:buClr>
                <a:srgbClr val="00BED6"/>
              </a:buClr>
              <a:buFont typeface="Arial" panose="020B0604020202020204" pitchFamily="34" charset="0"/>
              <a:buChar char="•"/>
            </a:pPr>
            <a:r>
              <a:rPr lang="en-US" sz="1100" dirty="0"/>
              <a:t>Uses replacement filter, model AP-P60FL</a:t>
            </a:r>
            <a:endParaRPr lang="en-US" sz="1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8BC436-923B-61F5-5298-CCF97B829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040508"/>
              </p:ext>
            </p:extLst>
          </p:nvPr>
        </p:nvGraphicFramePr>
        <p:xfrm>
          <a:off x="502920" y="8330966"/>
          <a:ext cx="6766560" cy="1280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56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370">
                  <a:extLst>
                    <a:ext uri="{9D8B030D-6E8A-4147-A177-3AD203B41FA5}">
                      <a16:colId xmlns:a16="http://schemas.microsoft.com/office/drawing/2014/main" val="165326657"/>
                    </a:ext>
                  </a:extLst>
                </a:gridCol>
                <a:gridCol w="1136036">
                  <a:extLst>
                    <a:ext uri="{9D8B030D-6E8A-4147-A177-3AD203B41FA5}">
                      <a16:colId xmlns:a16="http://schemas.microsoft.com/office/drawing/2014/main" val="3746467953"/>
                    </a:ext>
                  </a:extLst>
                </a:gridCol>
              </a:tblGrid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AP-P60-WT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1" dirty="0">
                        <a:solidFill>
                          <a:schemeClr val="tx1"/>
                        </a:solidFill>
                        <a:latin typeface="CircularStd-Book" panose="020B0604020101020102" pitchFamily="34" charset="0"/>
                        <a:cs typeface="CircularStd-Book" panose="020B0604020101020102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0" dirty="0">
                        <a:solidFill>
                          <a:schemeClr val="tx1"/>
                        </a:solidFill>
                        <a:latin typeface="CircularStd-Book" panose="020B0604020101020102" pitchFamily="34" charset="0"/>
                        <a:cs typeface="CircularStd-Book" panose="020B0604020101020102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UPC Code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0-31262-10296-6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Warranty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1-Year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Product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2.62” W x 2.62” D x 6.69” H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Product 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0.55 lbs.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Package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3.13” W x 3.13” D x 7.28” H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Package 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0.78 lbs.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Case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10.13” L x 6.88” W x 8.00” H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Case 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4.99 lbs.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Cube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0.32</a:t>
                      </a:r>
                      <a:r>
                        <a:rPr lang="en-US" sz="800" baseline="300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Case Pack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00FD4E5-B9AF-B24F-CCDF-590EB6195C36}"/>
              </a:ext>
            </a:extLst>
          </p:cNvPr>
          <p:cNvSpPr txBox="1">
            <a:spLocks/>
          </p:cNvSpPr>
          <p:nvPr/>
        </p:nvSpPr>
        <p:spPr>
          <a:xfrm>
            <a:off x="4196261" y="5563487"/>
            <a:ext cx="3289060" cy="21031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ts val="12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rgbClr val="00BED6"/>
                </a:solidFill>
                <a:latin typeface="KansasNew SemiBold" pitchFamily="2" charset="77"/>
              </a:rPr>
              <a:t>product description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100" dirty="0"/>
              <a:t>The Homedics Portable Air Purifier P60 uses UV-C Technology to reduce bacteria, virus, mold &amp; fungus in the air, helping to keep your personal space a haven of health. 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100" dirty="0"/>
              <a:t>HEPA-type filtration removes up to 99% of airborne allergens while its activated carbon filter reduces odors. Plus, it fits in your car cup holder for travel. 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5DC3C04-2CB5-B6AD-C910-69BD7B78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779" y="383620"/>
            <a:ext cx="2660298" cy="392541"/>
          </a:xfrm>
        </p:spPr>
        <p:txBody>
          <a:bodyPr>
            <a:normAutofit fontScale="90000"/>
          </a:bodyPr>
          <a:lstStyle/>
          <a:p>
            <a:r>
              <a:rPr lang="en-US" dirty="0"/>
              <a:t>AP-P60-WT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F7BA953-0A60-BA22-A93D-BCF1C62DF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5017" y="676411"/>
            <a:ext cx="3289060" cy="9362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portable air purifier P60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FA0F41C-047B-7AA5-25EA-6ADE13B60A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7998" y="1734266"/>
            <a:ext cx="91186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1759A2-C166-D151-F04F-9E4D4C567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076" y="1117648"/>
            <a:ext cx="203224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46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age and Spa 1">
      <a:dk1>
        <a:srgbClr val="2B2A25"/>
      </a:dk1>
      <a:lt1>
        <a:sysClr val="window" lastClr="FFFFFF"/>
      </a:lt1>
      <a:dk2>
        <a:srgbClr val="2B2A25"/>
      </a:dk2>
      <a:lt2>
        <a:srgbClr val="FFFFFE"/>
      </a:lt2>
      <a:accent1>
        <a:srgbClr val="1EA9C7"/>
      </a:accent1>
      <a:accent2>
        <a:srgbClr val="1EA9C7"/>
      </a:accent2>
      <a:accent3>
        <a:srgbClr val="1EA9C7"/>
      </a:accent3>
      <a:accent4>
        <a:srgbClr val="1EA9C7"/>
      </a:accent4>
      <a:accent5>
        <a:srgbClr val="1EA9C7"/>
      </a:accent5>
      <a:accent6>
        <a:srgbClr val="CD0920"/>
      </a:accent6>
      <a:hlink>
        <a:srgbClr val="1EA9C7"/>
      </a:hlink>
      <a:folHlink>
        <a:srgbClr val="2B2A2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751533-29eb-40a3-a2b6-f6b0b0c19681" xsi:nil="true"/>
    <lcf76f155ced4ddcb4097134ff3c332f xmlns="1b9bbb74-8d3c-4c90-9238-c45542b147d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702DDF270C7D4EAF2295DEE31A77DD" ma:contentTypeVersion="15" ma:contentTypeDescription="Create a new document." ma:contentTypeScope="" ma:versionID="722ed3663b9a0e11c1a881eb55665a32">
  <xsd:schema xmlns:xsd="http://www.w3.org/2001/XMLSchema" xmlns:xs="http://www.w3.org/2001/XMLSchema" xmlns:p="http://schemas.microsoft.com/office/2006/metadata/properties" xmlns:ns2="1b9bbb74-8d3c-4c90-9238-c45542b147d6" xmlns:ns3="a6751533-29eb-40a3-a2b6-f6b0b0c19681" targetNamespace="http://schemas.microsoft.com/office/2006/metadata/properties" ma:root="true" ma:fieldsID="fd35af8d9f2a8b6fd8cd8b4929f890cb" ns2:_="" ns3:_="">
    <xsd:import namespace="1b9bbb74-8d3c-4c90-9238-c45542b147d6"/>
    <xsd:import namespace="a6751533-29eb-40a3-a2b6-f6b0b0c19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bbb74-8d3c-4c90-9238-c45542b14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1cfcf39-cc03-4725-9fab-75f8647c1e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1533-29eb-40a3-a2b6-f6b0b0c19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c340b58-a055-4f70-b4d3-038b4c6e5567}" ma:internalName="TaxCatchAll" ma:showField="CatchAllData" ma:web="a6751533-29eb-40a3-a2b6-f6b0b0c19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F67ED23CE88345850475BBADBBC916" ma:contentTypeVersion="0" ma:contentTypeDescription="Create a new document." ma:contentTypeScope="" ma:versionID="adf22ae45be87740e252054f383079b2">
  <xsd:schema xmlns:xsd="http://www.w3.org/2001/XMLSchema" xmlns:xs="http://www.w3.org/2001/XMLSchema" xmlns:p="http://schemas.microsoft.com/office/2006/metadata/properties" xmlns:ns2="33bbca55-b0e6-4f87-af3c-719844fdf8e5" targetNamespace="http://schemas.microsoft.com/office/2006/metadata/properties" ma:root="true" ma:fieldsID="88c0d25275631aae0212721c72dae275" ns2:_="">
    <xsd:import namespace="33bbca55-b0e6-4f87-af3c-719844fdf8e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bca55-b0e6-4f87-af3c-719844fdf8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C4A00C-1083-458C-9C8B-3BCC05702E6F}">
  <ds:schemaRefs>
    <ds:schemaRef ds:uri="http://schemas.microsoft.com/office/2006/metadata/properties"/>
    <ds:schemaRef ds:uri="http://schemas.microsoft.com/office/infopath/2007/PartnerControls"/>
    <ds:schemaRef ds:uri="33bbca55-b0e6-4f87-af3c-719844fdf8e5"/>
  </ds:schemaRefs>
</ds:datastoreItem>
</file>

<file path=customXml/itemProps2.xml><?xml version="1.0" encoding="utf-8"?>
<ds:datastoreItem xmlns:ds="http://schemas.openxmlformats.org/officeDocument/2006/customXml" ds:itemID="{FF3C8AB1-DE8D-40C6-BB8E-8E51EB85FD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AF57FC-07AA-4A11-916E-E7721A2A191F}"/>
</file>

<file path=customXml/itemProps4.xml><?xml version="1.0" encoding="utf-8"?>
<ds:datastoreItem xmlns:ds="http://schemas.openxmlformats.org/officeDocument/2006/customXml" ds:itemID="{45223C28-6B06-45B5-AB13-E6392F368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bca55-b0e6-4f87-af3c-719844fdf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229</Words>
  <Application>Microsoft Macintosh PowerPoint</Application>
  <PresentationFormat>Personalizado</PresentationFormat>
  <Paragraphs>39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CircularStd-Book</vt:lpstr>
      <vt:lpstr>KansasNew SemiBold</vt:lpstr>
      <vt:lpstr>Office Theme</vt:lpstr>
      <vt:lpstr>AP-P60-WT</vt:lpstr>
    </vt:vector>
  </TitlesOfParts>
  <Company>HoMedics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Raine</dc:creator>
  <cp:lastModifiedBy>Maria Jose Cerda</cp:lastModifiedBy>
  <cp:revision>106</cp:revision>
  <cp:lastPrinted>2023-01-23T19:43:42Z</cp:lastPrinted>
  <dcterms:created xsi:type="dcterms:W3CDTF">2014-09-02T13:31:28Z</dcterms:created>
  <dcterms:modified xsi:type="dcterms:W3CDTF">2024-09-05T21:08:59Z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0x010100E4702DDF270C7D4EAF2295DEE31A77DD</vt:lpwstr>
  </property>
  <property fmtid="{D5CDD505-2E9C-101B-9397-08002B2CF9AE}" pid="3" name="_dlc_DocIdItemGuid">
    <vt:lpwstr>09aa51a2-c1e9-4614-ac7a-443681758688</vt:lpwstr>
  </property>
</Properties>
</file>