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sldIdLst>
    <p:sldId id="258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6041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pos="4608">
          <p15:clr>
            <a:srgbClr val="A4A3A4"/>
          </p15:clr>
        </p15:guide>
        <p15:guide id="5" pos="2856" userDrawn="1">
          <p15:clr>
            <a:srgbClr val="A4A3A4"/>
          </p15:clr>
        </p15:guide>
        <p15:guide id="6" pos="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D6"/>
    <a:srgbClr val="93E5E1"/>
    <a:srgbClr val="006072"/>
    <a:srgbClr val="4D4D4D"/>
    <a:srgbClr val="7B7D7F"/>
    <a:srgbClr val="5D6066"/>
    <a:srgbClr val="62656C"/>
    <a:srgbClr val="1FC4F5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/>
    <p:restoredTop sz="99893" autoAdjust="0"/>
  </p:normalViewPr>
  <p:slideViewPr>
    <p:cSldViewPr snapToGrid="0" snapToObjects="1">
      <p:cViewPr>
        <p:scale>
          <a:sx n="194" d="100"/>
          <a:sy n="194" d="100"/>
        </p:scale>
        <p:origin x="792" y="-1792"/>
      </p:cViewPr>
      <p:guideLst>
        <p:guide orient="horz" pos="288"/>
        <p:guide orient="horz" pos="6041"/>
        <p:guide orient="horz" pos="3168"/>
        <p:guide pos="4608"/>
        <p:guide pos="2856"/>
        <p:guide pos="9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4" d="100"/>
          <a:sy n="124" d="100"/>
        </p:scale>
        <p:origin x="-348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Tipsword" userId="a6a7d6ce-8d95-4951-83e3-9b0cd133c5f1" providerId="ADAL" clId="{F4308F10-DBDE-4D8C-9916-DE96736A38F0}"/>
    <pc:docChg chg="undo custSel modSld">
      <pc:chgData name="Tammy Tipsword" userId="a6a7d6ce-8d95-4951-83e3-9b0cd133c5f1" providerId="ADAL" clId="{F4308F10-DBDE-4D8C-9916-DE96736A38F0}" dt="2023-07-25T13:41:19.484" v="53" actId="114"/>
      <pc:docMkLst>
        <pc:docMk/>
      </pc:docMkLst>
      <pc:sldChg chg="modSp mod">
        <pc:chgData name="Tammy Tipsword" userId="a6a7d6ce-8d95-4951-83e3-9b0cd133c5f1" providerId="ADAL" clId="{F4308F10-DBDE-4D8C-9916-DE96736A38F0}" dt="2023-07-25T13:41:19.484" v="53" actId="114"/>
        <pc:sldMkLst>
          <pc:docMk/>
          <pc:sldMk cId="3111446039" sldId="258"/>
        </pc:sldMkLst>
        <pc:spChg chg="mod">
          <ac:chgData name="Tammy Tipsword" userId="a6a7d6ce-8d95-4951-83e3-9b0cd133c5f1" providerId="ADAL" clId="{F4308F10-DBDE-4D8C-9916-DE96736A38F0}" dt="2023-07-25T13:38:55.824" v="29" actId="6549"/>
          <ac:spMkLst>
            <pc:docMk/>
            <pc:sldMk cId="3111446039" sldId="258"/>
            <ac:spMk id="5" creationId="{93F28482-93C2-A1DE-3D24-7FC9647A4EB9}"/>
          </ac:spMkLst>
        </pc:spChg>
        <pc:spChg chg="mod">
          <ac:chgData name="Tammy Tipsword" userId="a6a7d6ce-8d95-4951-83e3-9b0cd133c5f1" providerId="ADAL" clId="{F4308F10-DBDE-4D8C-9916-DE96736A38F0}" dt="2023-07-25T13:41:19.484" v="53" actId="114"/>
          <ac:spMkLst>
            <pc:docMk/>
            <pc:sldMk cId="3111446039" sldId="258"/>
            <ac:spMk id="7" creationId="{100FD4E5-B9AF-B24F-CCDF-590EB6195C36}"/>
          </ac:spMkLst>
        </pc:spChg>
        <pc:spChg chg="mod">
          <ac:chgData name="Tammy Tipsword" userId="a6a7d6ce-8d95-4951-83e3-9b0cd133c5f1" providerId="ADAL" clId="{F4308F10-DBDE-4D8C-9916-DE96736A38F0}" dt="2023-07-25T13:41:07.013" v="52" actId="114"/>
          <ac:spMkLst>
            <pc:docMk/>
            <pc:sldMk cId="3111446039" sldId="258"/>
            <ac:spMk id="11" creationId="{2F7BA953-0A60-BA22-A93D-BCF1C62DFCD5}"/>
          </ac:spMkLst>
        </pc:spChg>
      </pc:sldChg>
    </pc:docChg>
  </pc:docChgLst>
  <pc:docChgLst>
    <pc:chgData name="Tammy Tipsword" userId="a6a7d6ce-8d95-4951-83e3-9b0cd133c5f1" providerId="ADAL" clId="{9167DE86-0553-4D6B-8C7B-C8CF7C38895F}"/>
    <pc:docChg chg="undo custSel modSld">
      <pc:chgData name="Tammy Tipsword" userId="a6a7d6ce-8d95-4951-83e3-9b0cd133c5f1" providerId="ADAL" clId="{9167DE86-0553-4D6B-8C7B-C8CF7C38895F}" dt="2023-02-23T19:45:17.566" v="145" actId="20577"/>
      <pc:docMkLst>
        <pc:docMk/>
      </pc:docMkLst>
      <pc:sldChg chg="addSp delSp modSp mod">
        <pc:chgData name="Tammy Tipsword" userId="a6a7d6ce-8d95-4951-83e3-9b0cd133c5f1" providerId="ADAL" clId="{9167DE86-0553-4D6B-8C7B-C8CF7C38895F}" dt="2023-02-23T19:45:17.566" v="145" actId="20577"/>
        <pc:sldMkLst>
          <pc:docMk/>
          <pc:sldMk cId="3111446039" sldId="258"/>
        </pc:sldMkLst>
        <pc:spChg chg="mod">
          <ac:chgData name="Tammy Tipsword" userId="a6a7d6ce-8d95-4951-83e3-9b0cd133c5f1" providerId="ADAL" clId="{9167DE86-0553-4D6B-8C7B-C8CF7C38895F}" dt="2023-02-23T19:44:51.731" v="143"/>
          <ac:spMkLst>
            <pc:docMk/>
            <pc:sldMk cId="3111446039" sldId="258"/>
            <ac:spMk id="5" creationId="{93F28482-93C2-A1DE-3D24-7FC9647A4EB9}"/>
          </ac:spMkLst>
        </pc:spChg>
        <pc:spChg chg="mod">
          <ac:chgData name="Tammy Tipsword" userId="a6a7d6ce-8d95-4951-83e3-9b0cd133c5f1" providerId="ADAL" clId="{9167DE86-0553-4D6B-8C7B-C8CF7C38895F}" dt="2023-02-23T19:44:26.764" v="142" actId="5793"/>
          <ac:spMkLst>
            <pc:docMk/>
            <pc:sldMk cId="3111446039" sldId="258"/>
            <ac:spMk id="7" creationId="{100FD4E5-B9AF-B24F-CCDF-590EB6195C36}"/>
          </ac:spMkLst>
        </pc:spChg>
        <pc:spChg chg="mod">
          <ac:chgData name="Tammy Tipsword" userId="a6a7d6ce-8d95-4951-83e3-9b0cd133c5f1" providerId="ADAL" clId="{9167DE86-0553-4D6B-8C7B-C8CF7C38895F}" dt="2023-02-23T19:44:04.710" v="140" actId="20577"/>
          <ac:spMkLst>
            <pc:docMk/>
            <pc:sldMk cId="3111446039" sldId="258"/>
            <ac:spMk id="10" creationId="{E5DC3C04-2CB5-B6AD-C910-69BD7B789984}"/>
          </ac:spMkLst>
        </pc:spChg>
        <pc:spChg chg="mod">
          <ac:chgData name="Tammy Tipsword" userId="a6a7d6ce-8d95-4951-83e3-9b0cd133c5f1" providerId="ADAL" clId="{9167DE86-0553-4D6B-8C7B-C8CF7C38895F}" dt="2023-02-10T17:39:57.112" v="17" actId="20577"/>
          <ac:spMkLst>
            <pc:docMk/>
            <pc:sldMk cId="3111446039" sldId="258"/>
            <ac:spMk id="11" creationId="{2F7BA953-0A60-BA22-A93D-BCF1C62DFCD5}"/>
          </ac:spMkLst>
        </pc:spChg>
        <pc:graphicFrameChg chg="mod modGraphic">
          <ac:chgData name="Tammy Tipsword" userId="a6a7d6ce-8d95-4951-83e3-9b0cd133c5f1" providerId="ADAL" clId="{9167DE86-0553-4D6B-8C7B-C8CF7C38895F}" dt="2023-02-23T19:45:17.566" v="145" actId="20577"/>
          <ac:graphicFrameMkLst>
            <pc:docMk/>
            <pc:sldMk cId="3111446039" sldId="258"/>
            <ac:graphicFrameMk id="6" creationId="{568BC436-923B-61F5-5298-CCF97B8292C4}"/>
          </ac:graphicFrameMkLst>
        </pc:graphicFrameChg>
        <pc:picChg chg="add mod">
          <ac:chgData name="Tammy Tipsword" userId="a6a7d6ce-8d95-4951-83e3-9b0cd133c5f1" providerId="ADAL" clId="{9167DE86-0553-4D6B-8C7B-C8CF7C38895F}" dt="2023-02-23T19:43:59.562" v="138" actId="1076"/>
          <ac:picMkLst>
            <pc:docMk/>
            <pc:sldMk cId="3111446039" sldId="258"/>
            <ac:picMk id="2" creationId="{8F78FFA8-7146-5F72-360C-7CD6A6A72B08}"/>
          </ac:picMkLst>
        </pc:picChg>
        <pc:picChg chg="add del mod">
          <ac:chgData name="Tammy Tipsword" userId="a6a7d6ce-8d95-4951-83e3-9b0cd133c5f1" providerId="ADAL" clId="{9167DE86-0553-4D6B-8C7B-C8CF7C38895F}" dt="2023-02-23T19:43:54.686" v="136" actId="478"/>
          <ac:picMkLst>
            <pc:docMk/>
            <pc:sldMk cId="3111446039" sldId="258"/>
            <ac:picMk id="1026" creationId="{96B7E21B-4712-0EE2-2110-FC6AF8CB1824}"/>
          </ac:picMkLst>
        </pc:picChg>
      </pc:sldChg>
    </pc:docChg>
  </pc:docChgLst>
  <pc:docChgLst>
    <pc:chgData name="Tammy Tipsword" userId="a6a7d6ce-8d95-4951-83e3-9b0cd133c5f1" providerId="ADAL" clId="{2091C76C-2EE9-4C17-B61E-8AC33B245D6D}"/>
    <pc:docChg chg="modSld">
      <pc:chgData name="Tammy Tipsword" userId="a6a7d6ce-8d95-4951-83e3-9b0cd133c5f1" providerId="ADAL" clId="{2091C76C-2EE9-4C17-B61E-8AC33B245D6D}" dt="2023-04-03T15:48:36.128" v="35" actId="14100"/>
      <pc:docMkLst>
        <pc:docMk/>
      </pc:docMkLst>
      <pc:sldChg chg="modSp mod">
        <pc:chgData name="Tammy Tipsword" userId="a6a7d6ce-8d95-4951-83e3-9b0cd133c5f1" providerId="ADAL" clId="{2091C76C-2EE9-4C17-B61E-8AC33B245D6D}" dt="2023-04-03T15:48:36.128" v="35" actId="14100"/>
        <pc:sldMkLst>
          <pc:docMk/>
          <pc:sldMk cId="3111446039" sldId="258"/>
        </pc:sldMkLst>
        <pc:spChg chg="mod">
          <ac:chgData name="Tammy Tipsword" userId="a6a7d6ce-8d95-4951-83e3-9b0cd133c5f1" providerId="ADAL" clId="{2091C76C-2EE9-4C17-B61E-8AC33B245D6D}" dt="2023-04-03T15:48:36.128" v="35" actId="14100"/>
          <ac:spMkLst>
            <pc:docMk/>
            <pc:sldMk cId="3111446039" sldId="258"/>
            <ac:spMk id="5" creationId="{93F28482-93C2-A1DE-3D24-7FC9647A4EB9}"/>
          </ac:spMkLst>
        </pc:spChg>
        <pc:spChg chg="mod">
          <ac:chgData name="Tammy Tipsword" userId="a6a7d6ce-8d95-4951-83e3-9b0cd133c5f1" providerId="ADAL" clId="{2091C76C-2EE9-4C17-B61E-8AC33B245D6D}" dt="2023-03-22T18:17:37.726" v="12" actId="1038"/>
          <ac:spMkLst>
            <pc:docMk/>
            <pc:sldMk cId="3111446039" sldId="258"/>
            <ac:spMk id="7" creationId="{100FD4E5-B9AF-B24F-CCDF-590EB6195C36}"/>
          </ac:spMkLst>
        </pc:spChg>
        <pc:graphicFrameChg chg="mod modGraphic">
          <ac:chgData name="Tammy Tipsword" userId="a6a7d6ce-8d95-4951-83e3-9b0cd133c5f1" providerId="ADAL" clId="{2091C76C-2EE9-4C17-B61E-8AC33B245D6D}" dt="2023-03-22T18:22:52.912" v="27" actId="1036"/>
          <ac:graphicFrameMkLst>
            <pc:docMk/>
            <pc:sldMk cId="3111446039" sldId="258"/>
            <ac:graphicFrameMk id="6" creationId="{568BC436-923B-61F5-5298-CCF97B8292C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A1FB7-F16D-C245-9F8A-A5A7769E3BD0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A4B45-1891-B94F-9BD5-F7C07E239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5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7272E8BC-8C84-D916-9FDE-02B1C7938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3779" y="383620"/>
            <a:ext cx="2660298" cy="392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i="0">
                <a:solidFill>
                  <a:srgbClr val="006072"/>
                </a:solidFill>
                <a:latin typeface="KansasNew SemiBold" pitchFamily="2" charset="77"/>
              </a:defRPr>
            </a:lvl1pPr>
          </a:lstStyle>
          <a:p>
            <a:r>
              <a:rPr lang="en-US" dirty="0"/>
              <a:t>SKU-NAME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F74029-CD95-E4C6-6451-724E68BD9F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25017" y="676411"/>
            <a:ext cx="3289060" cy="9362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BED6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product name goes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30ED6D-0C73-44D1-0EF1-98E7CAC50331}"/>
              </a:ext>
            </a:extLst>
          </p:cNvPr>
          <p:cNvSpPr/>
          <p:nvPr userDrawn="1"/>
        </p:nvSpPr>
        <p:spPr>
          <a:xfrm>
            <a:off x="0" y="5029200"/>
            <a:ext cx="7772400" cy="5029200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66089ED-9115-BBDE-13BB-190E4225F76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007371" y="1107307"/>
            <a:ext cx="3757657" cy="45653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&amp; DROP HERO IMAGE HERE (MUST BE PNG  WITH TRANSPARENT BACKGROUND)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6B765-B085-7F72-541B-99FA6DE32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59" y="476719"/>
            <a:ext cx="2235485" cy="4650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9313F1-57E9-3F9B-1FD5-E75E774A4726}"/>
              </a:ext>
            </a:extLst>
          </p:cNvPr>
          <p:cNvSpPr/>
          <p:nvPr userDrawn="1"/>
        </p:nvSpPr>
        <p:spPr>
          <a:xfrm>
            <a:off x="0" y="5029201"/>
            <a:ext cx="7772400" cy="320612"/>
          </a:xfrm>
          <a:prstGeom prst="rect">
            <a:avLst/>
          </a:prstGeom>
          <a:solidFill>
            <a:srgbClr val="00BE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9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7272E8BC-8C84-D916-9FDE-02B1C7938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3779" y="383620"/>
            <a:ext cx="2660298" cy="392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i="0">
                <a:solidFill>
                  <a:srgbClr val="006072"/>
                </a:solidFill>
                <a:latin typeface="KansasNew SemiBold" pitchFamily="2" charset="77"/>
              </a:defRPr>
            </a:lvl1pPr>
          </a:lstStyle>
          <a:p>
            <a:r>
              <a:rPr lang="en-US" dirty="0"/>
              <a:t>SKU-NAME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F74029-CD95-E4C6-6451-724E68BD9F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25017" y="676411"/>
            <a:ext cx="3289060" cy="9362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BED6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product name goes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66089ED-9115-BBDE-13BB-190E4225F76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007371" y="1107307"/>
            <a:ext cx="3757657" cy="45653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&amp; DROP HERO IMAGE HERE (MUST BE PNG  WITH TRANSPARENT BACKGROUND)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6B765-B085-7F72-541B-99FA6DE32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59" y="476719"/>
            <a:ext cx="2235485" cy="4650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9313F1-57E9-3F9B-1FD5-E75E774A4726}"/>
              </a:ext>
            </a:extLst>
          </p:cNvPr>
          <p:cNvSpPr/>
          <p:nvPr userDrawn="1"/>
        </p:nvSpPr>
        <p:spPr>
          <a:xfrm>
            <a:off x="0" y="5029201"/>
            <a:ext cx="7772400" cy="320612"/>
          </a:xfrm>
          <a:prstGeom prst="rect">
            <a:avLst/>
          </a:prstGeom>
          <a:solidFill>
            <a:srgbClr val="00BE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3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9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D4D4D"/>
                </a:solidFill>
              </a:defRPr>
            </a:lvl1pPr>
          </a:lstStyle>
          <a:p>
            <a:fld id="{5DB6A9AF-D4F0-094A-BC9B-9CAA97894D93}" type="datetimeFigureOut">
              <a:rPr lang="en-US" smtClean="0"/>
              <a:pPr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D4D4D"/>
                </a:solidFill>
              </a:defRPr>
            </a:lvl1pPr>
          </a:lstStyle>
          <a:p>
            <a:fld id="{6A25F9C0-6309-7345-8B1E-4FC6AC7AA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F28482-93C2-A1DE-3D24-7FC9647A4EB9}"/>
              </a:ext>
            </a:extLst>
          </p:cNvPr>
          <p:cNvSpPr txBox="1">
            <a:spLocks/>
          </p:cNvSpPr>
          <p:nvPr/>
        </p:nvSpPr>
        <p:spPr>
          <a:xfrm>
            <a:off x="370530" y="5453454"/>
            <a:ext cx="4162809" cy="2002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300"/>
              </a:spcBef>
              <a:buNone/>
              <a:defRPr/>
            </a:pPr>
            <a:r>
              <a:rPr lang="en-US" sz="1400" b="1" dirty="0">
                <a:solidFill>
                  <a:srgbClr val="00BED6"/>
                </a:solidFill>
                <a:latin typeface="CircularStd-Book" panose="020B0604020101020102"/>
              </a:rPr>
              <a:t>product features</a:t>
            </a:r>
          </a:p>
          <a:p>
            <a:pPr fontAlgn="base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2F3030"/>
                </a:solidFill>
                <a:effectLst/>
                <a:uLnTx/>
                <a:uFillTx/>
                <a:latin typeface="CircularStd-Book" panose="020B0604020101020102" pitchFamily="34" charset="77"/>
                <a:ea typeface="Fira Sans" panose="020B0503050000020004" pitchFamily="34" charset="0"/>
                <a:cs typeface="CircularStd-Book" panose="020B0604020101020102" pitchFamily="34" charset="77"/>
              </a:rPr>
              <a:t> Patented Space saving</a:t>
            </a:r>
            <a:r>
              <a:rPr lang="en-US" sz="1400" dirty="0">
                <a:solidFill>
                  <a:srgbClr val="2F3030"/>
                </a:solidFill>
                <a:latin typeface="CircularStd-Book" panose="020B0604020101020102" pitchFamily="34" charset="77"/>
                <a:ea typeface="Fira Sans" panose="020B0503050000020004" pitchFamily="34" charset="0"/>
                <a:cs typeface="CircularStd-Book" panose="020B0604020101020102" pitchFamily="34" charset="77"/>
              </a:rPr>
              <a:t>  </a:t>
            </a:r>
          </a:p>
          <a:p>
            <a:pPr marL="285750" marR="0" lvl="0" indent="-285750" algn="l" defTabSz="914400" rtl="0" eaLnBrk="1" fontAlgn="base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 panose="020B0604020101020102" pitchFamily="34" charset="77"/>
                <a:ea typeface="Fira Sans" panose="020B0503050000020004" pitchFamily="34" charset="0"/>
                <a:cs typeface="CircularStd-Book" panose="020B0604020101020102" pitchFamily="34" charset="77"/>
              </a:rPr>
              <a:t>Safety-lock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2F3030"/>
                </a:solidFill>
                <a:effectLst/>
                <a:uLnTx/>
                <a:uFillTx/>
                <a:latin typeface="CircularStd-Book" panose="020B0604020101020102" pitchFamily="34" charset="77"/>
                <a:ea typeface="Fira Sans" panose="020B0503050000020004" pitchFamily="34" charset="0"/>
                <a:cs typeface="CircularStd-Book" panose="020B0604020101020102" pitchFamily="34" charset="77"/>
              </a:rPr>
              <a:t> system to prevent folding when in use</a:t>
            </a:r>
            <a:endParaRPr lang="en-US" sz="1400" u="none" strike="noStrike" kern="1200" cap="none" spc="0" normalizeH="0" baseline="0" noProof="0" dirty="0">
              <a:ln>
                <a:noFill/>
              </a:ln>
              <a:solidFill>
                <a:srgbClr val="2F3030"/>
              </a:solidFill>
              <a:effectLst/>
              <a:uLnTx/>
              <a:uFillTx/>
              <a:latin typeface="CircularStd-Book" panose="020B0604020101020102" pitchFamily="34" charset="77"/>
              <a:ea typeface="Fira Sans" panose="020B0503050000020004" pitchFamily="34" charset="0"/>
              <a:cs typeface="CircularStd-Book" panose="020B0604020101020102" pitchFamily="34" charset="77"/>
            </a:endParaRPr>
          </a:p>
          <a:p>
            <a:pPr marL="285750" marR="0" lvl="0" indent="-285750" algn="l" defTabSz="914400" rtl="0" eaLnBrk="1" fontAlgn="base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2F3030"/>
                </a:solidFill>
                <a:effectLst/>
                <a:uLnTx/>
                <a:uFillTx/>
                <a:latin typeface="CircularStd-Book" panose="020B0604020101020102" pitchFamily="34" charset="77"/>
                <a:ea typeface="Fira Sans" panose="020B0503050000020004" pitchFamily="34" charset="0"/>
                <a:cs typeface="CircularStd-Book" panose="020B0604020101020102" pitchFamily="34" charset="77"/>
              </a:rPr>
              <a:t>Safe for use with your favorite bath salt</a:t>
            </a:r>
          </a:p>
          <a:p>
            <a:pPr marL="285750" marR="0" lvl="0" indent="-285750" algn="l" defTabSz="914400" rtl="0" eaLnBrk="1" fontAlgn="base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2F3030"/>
                </a:solidFill>
                <a:effectLst/>
                <a:uLnTx/>
                <a:uFillTx/>
                <a:latin typeface="CircularStd-Book" panose="020B0604020101020102" pitchFamily="34" charset="77"/>
                <a:ea typeface="Fira Sans" panose="020B0503050000020004" pitchFamily="34" charset="0"/>
                <a:cs typeface="CircularStd-Book" panose="020B0604020101020102" pitchFamily="34" charset="77"/>
              </a:rPr>
              <a:t>Heat Maintenance</a:t>
            </a:r>
          </a:p>
          <a:p>
            <a:pPr marL="285750" marR="0" lvl="0" indent="-285750" algn="l" defTabSz="914400" rtl="0" eaLnBrk="1" fontAlgn="base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 panose="020B0604020101020102" pitchFamily="34" charset="77"/>
                <a:ea typeface="Fira Sans" panose="020B0503050000020004" pitchFamily="34" charset="0"/>
                <a:cs typeface="CircularStd-Book" panose="020B0604020101020102" pitchFamily="34" charset="77"/>
              </a:rPr>
              <a:t>Includes 2 packets of bath salts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2F3030"/>
              </a:solidFill>
              <a:effectLst/>
              <a:uLnTx/>
              <a:uFillTx/>
              <a:latin typeface="CircularStd-Book" panose="020B0604020101020102" pitchFamily="34" charset="77"/>
              <a:ea typeface="Fira Sans" panose="020B0503050000020004" pitchFamily="34" charset="0"/>
              <a:cs typeface="CircularStd-Book" panose="020B0604020101020102" pitchFamily="34" charset="77"/>
            </a:endParaRPr>
          </a:p>
          <a:p>
            <a:pPr marL="285750" marR="0" lvl="0" indent="-285750" algn="l" defTabSz="914400" rtl="0" eaLnBrk="1" fontAlgn="base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2F3030"/>
                </a:solidFill>
                <a:effectLst/>
                <a:uLnTx/>
                <a:uFillTx/>
                <a:latin typeface="CircularStd-Book" panose="020B0604020101020102" pitchFamily="34" charset="77"/>
                <a:ea typeface="Fira Sans" panose="020B0503050000020004" pitchFamily="34" charset="0"/>
                <a:cs typeface="CircularStd-Book" panose="020B0604020101020102" pitchFamily="34" charset="77"/>
              </a:rPr>
              <a:t>Ergonomic Footbed - Rub your feet back and forth along the raised nodes and rolling center nodes for a pain-relieving massage</a:t>
            </a:r>
          </a:p>
          <a:p>
            <a:pPr marL="285750" marR="0" lvl="0" indent="-285750" algn="l" defTabSz="914400" rtl="0" eaLnBrk="1" fontAlgn="base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2F3030"/>
                </a:solidFill>
                <a:effectLst/>
                <a:uLnTx/>
                <a:uFillTx/>
                <a:latin typeface="CircularStd-Book" panose="020B0604020101020102" pitchFamily="34" charset="77"/>
                <a:ea typeface="Fira Sans" panose="020B0503050000020004" pitchFamily="34" charset="0"/>
                <a:cs typeface="CircularStd-Book" panose="020B0604020101020102" pitchFamily="34" charset="77"/>
              </a:rPr>
              <a:t>Convenient carry handle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8BC436-923B-61F5-5298-CCF97B829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125995"/>
              </p:ext>
            </p:extLst>
          </p:nvPr>
        </p:nvGraphicFramePr>
        <p:xfrm>
          <a:off x="536785" y="8620595"/>
          <a:ext cx="6492753" cy="1280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5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010">
                  <a:extLst>
                    <a:ext uri="{9D8B030D-6E8A-4147-A177-3AD203B41FA5}">
                      <a16:colId xmlns:a16="http://schemas.microsoft.com/office/drawing/2014/main" val="165326657"/>
                    </a:ext>
                  </a:extLst>
                </a:gridCol>
                <a:gridCol w="1090066">
                  <a:extLst>
                    <a:ext uri="{9D8B030D-6E8A-4147-A177-3AD203B41FA5}">
                      <a16:colId xmlns:a16="http://schemas.microsoft.com/office/drawing/2014/main" val="3746467953"/>
                    </a:ext>
                  </a:extLst>
                </a:gridCol>
              </a:tblGrid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FB-72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1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0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UPC Code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0-31262-10972-9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Warranty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2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-Year</a:t>
                      </a:r>
                      <a:endParaRPr lang="en-US" sz="800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Product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16.09” L x 14.49” W x 8.66” H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Product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3.97 lbs.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Package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14.92” L x 4.37” W x 16.69” H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Package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4.85 lbs.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18.27” L x 15.51” W x 17.48” H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21.16 lbs.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Cube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2.8665 ft</a:t>
                      </a:r>
                      <a:r>
                        <a:rPr lang="en-US" sz="800" baseline="300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Pack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0FD4E5-B9AF-B24F-CCDF-590EB6195C36}"/>
              </a:ext>
            </a:extLst>
          </p:cNvPr>
          <p:cNvSpPr txBox="1">
            <a:spLocks/>
          </p:cNvSpPr>
          <p:nvPr/>
        </p:nvSpPr>
        <p:spPr>
          <a:xfrm>
            <a:off x="4655824" y="5477984"/>
            <a:ext cx="2921753" cy="17660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1200"/>
              </a:lnSpc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00BED6"/>
                </a:solidFill>
                <a:latin typeface="KansasNew SemiBold" pitchFamily="2" charset="77"/>
              </a:rPr>
              <a:t>product description</a:t>
            </a:r>
            <a:endParaRPr lang="en-US" sz="1400" b="1" dirty="0">
              <a:solidFill>
                <a:srgbClr val="00BED6"/>
              </a:solidFill>
              <a:latin typeface="CircularStd-Book" panose="020B0604020101020102"/>
            </a:endParaRPr>
          </a:p>
          <a:p>
            <a:pPr marL="0" indent="0">
              <a:lnSpc>
                <a:spcPts val="1480"/>
              </a:lnSpc>
              <a:spcBef>
                <a:spcPts val="300"/>
              </a:spcBef>
              <a:buNone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2F3030"/>
                </a:solidFill>
                <a:effectLst/>
                <a:uLnTx/>
                <a:uFillTx/>
                <a:latin typeface="CircularStd-Book" panose="020B0604020101020102"/>
              </a:rPr>
              <a:t>Our </a:t>
            </a:r>
            <a:r>
              <a:rPr lang="en-US" sz="1400" dirty="0">
                <a:solidFill>
                  <a:srgbClr val="2F3030"/>
                </a:solidFill>
                <a:latin typeface="CircularStd-Book" panose="020B0604020101020102"/>
              </a:rPr>
              <a:t>Smart </a:t>
            </a:r>
            <a:r>
              <a:rPr lang="en-US" sz="1400" i="1" dirty="0">
                <a:solidFill>
                  <a:srgbClr val="2F3030"/>
                </a:solidFill>
                <a:latin typeface="CircularStd-Book" panose="020B0604020101020102"/>
              </a:rPr>
              <a:t>Spa</a:t>
            </a:r>
            <a:r>
              <a:rPr lang="en-US" sz="1400" dirty="0">
                <a:solidFill>
                  <a:srgbClr val="2F3030"/>
                </a:solidFill>
                <a:latin typeface="CircularStd-Book" panose="020B0604020101020102"/>
              </a:rPr>
              <a:t>ce Essential Footbath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2F3030"/>
                </a:solidFill>
                <a:effectLst/>
                <a:uLnTx/>
                <a:uFillTx/>
                <a:latin typeface="CircularStd-Book" panose="020B0604020101020102"/>
              </a:rPr>
              <a:t> features invigorating bubbles and heat maintenance to relax and renew feet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2F3030"/>
                </a:solidFill>
                <a:effectLst/>
                <a:uLnTx/>
                <a:uFillTx/>
                <a:latin typeface="CircularStd-Book"/>
                <a:cs typeface="CircularStd-Book" panose="020B0604020101020102" pitchFamily="34" charset="77"/>
              </a:rPr>
              <a:t>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5DC3C04-2CB5-B6AD-C910-69BD7B78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779" y="383620"/>
            <a:ext cx="2660298" cy="392541"/>
          </a:xfrm>
        </p:spPr>
        <p:txBody>
          <a:bodyPr>
            <a:normAutofit fontScale="90000"/>
          </a:bodyPr>
          <a:lstStyle/>
          <a:p>
            <a:r>
              <a:rPr lang="en-US" dirty="0"/>
              <a:t>FB-72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F7BA953-0A60-BA22-A93D-BCF1C62DF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5017" y="676411"/>
            <a:ext cx="3289060" cy="936262"/>
          </a:xfrm>
        </p:spPr>
        <p:txBody>
          <a:bodyPr/>
          <a:lstStyle/>
          <a:p>
            <a:pPr fontAlgn="base">
              <a:defRPr/>
            </a:pPr>
            <a:r>
              <a:rPr lang="en-US" b="1" dirty="0">
                <a:solidFill>
                  <a:srgbClr val="006870"/>
                </a:solidFill>
                <a:latin typeface="KansasNew Bold"/>
              </a:rPr>
              <a:t>s</a:t>
            </a:r>
            <a:r>
              <a:rPr lang="en-US" b="1" i="0" u="none" strike="noStrike" dirty="0">
                <a:solidFill>
                  <a:srgbClr val="006870"/>
                </a:solidFill>
                <a:effectLst/>
                <a:latin typeface="KansasNew Bold"/>
              </a:rPr>
              <a:t>mart </a:t>
            </a:r>
            <a:r>
              <a:rPr lang="en-US" b="1" i="1" u="none" strike="noStrike" dirty="0">
                <a:solidFill>
                  <a:srgbClr val="006870"/>
                </a:solidFill>
                <a:effectLst/>
                <a:latin typeface="KansasNew Bold"/>
              </a:rPr>
              <a:t>spa</a:t>
            </a:r>
            <a:r>
              <a:rPr lang="en-US" b="1" i="0" u="none" strike="noStrike" dirty="0">
                <a:solidFill>
                  <a:srgbClr val="006870"/>
                </a:solidFill>
                <a:effectLst/>
                <a:latin typeface="KansasNew Bold"/>
              </a:rPr>
              <a:t>ce essential </a:t>
            </a:r>
            <a:r>
              <a:rPr lang="en-US" b="1" dirty="0">
                <a:solidFill>
                  <a:srgbClr val="006870"/>
                </a:solidFill>
                <a:latin typeface="KansasNew Bold"/>
              </a:rPr>
              <a:t>f</a:t>
            </a:r>
            <a:r>
              <a:rPr lang="en-US" b="1" i="0" u="none" strike="noStrike" dirty="0">
                <a:solidFill>
                  <a:srgbClr val="006870"/>
                </a:solidFill>
                <a:effectLst/>
                <a:latin typeface="KansasNew Bold"/>
              </a:rPr>
              <a:t>ootbath</a:t>
            </a:r>
            <a:r>
              <a:rPr lang="en-US" b="0" i="0" dirty="0">
                <a:solidFill>
                  <a:srgbClr val="000000"/>
                </a:solidFill>
                <a:effectLst/>
                <a:latin typeface="KansasNew Bold"/>
              </a:rPr>
              <a:t>​</a:t>
            </a:r>
            <a:endParaRPr lang="en-US" sz="2000" dirty="0">
              <a:solidFill>
                <a:srgbClr val="00687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78FFA8-7146-5F72-360C-7CD6A6A72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6" y="1373636"/>
            <a:ext cx="4162809" cy="35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46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age and Spa 1">
      <a:dk1>
        <a:srgbClr val="2B2A25"/>
      </a:dk1>
      <a:lt1>
        <a:sysClr val="window" lastClr="FFFFFF"/>
      </a:lt1>
      <a:dk2>
        <a:srgbClr val="2B2A25"/>
      </a:dk2>
      <a:lt2>
        <a:srgbClr val="FFFFFE"/>
      </a:lt2>
      <a:accent1>
        <a:srgbClr val="1EA9C7"/>
      </a:accent1>
      <a:accent2>
        <a:srgbClr val="1EA9C7"/>
      </a:accent2>
      <a:accent3>
        <a:srgbClr val="1EA9C7"/>
      </a:accent3>
      <a:accent4>
        <a:srgbClr val="1EA9C7"/>
      </a:accent4>
      <a:accent5>
        <a:srgbClr val="1EA9C7"/>
      </a:accent5>
      <a:accent6>
        <a:srgbClr val="CD0920"/>
      </a:accent6>
      <a:hlink>
        <a:srgbClr val="1EA9C7"/>
      </a:hlink>
      <a:folHlink>
        <a:srgbClr val="2B2A2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02DDF270C7D4EAF2295DEE31A77DD" ma:contentTypeVersion="15" ma:contentTypeDescription="Create a new document." ma:contentTypeScope="" ma:versionID="722ed3663b9a0e11c1a881eb55665a32">
  <xsd:schema xmlns:xsd="http://www.w3.org/2001/XMLSchema" xmlns:xs="http://www.w3.org/2001/XMLSchema" xmlns:p="http://schemas.microsoft.com/office/2006/metadata/properties" xmlns:ns2="1b9bbb74-8d3c-4c90-9238-c45542b147d6" xmlns:ns3="a6751533-29eb-40a3-a2b6-f6b0b0c19681" targetNamespace="http://schemas.microsoft.com/office/2006/metadata/properties" ma:root="true" ma:fieldsID="fd35af8d9f2a8b6fd8cd8b4929f890cb" ns2:_="" ns3:_="">
    <xsd:import namespace="1b9bbb74-8d3c-4c90-9238-c45542b147d6"/>
    <xsd:import namespace="a6751533-29eb-40a3-a2b6-f6b0b0c19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bbb74-8d3c-4c90-9238-c45542b14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1cfcf39-cc03-4725-9fab-75f8647c1e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1533-29eb-40a3-a2b6-f6b0b0c19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340b58-a055-4f70-b4d3-038b4c6e5567}" ma:internalName="TaxCatchAll" ma:showField="CatchAllData" ma:web="a6751533-29eb-40a3-a2b6-f6b0b0c19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751533-29eb-40a3-a2b6-f6b0b0c19681" xsi:nil="true"/>
    <lcf76f155ced4ddcb4097134ff3c332f xmlns="1b9bbb74-8d3c-4c90-9238-c45542b147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829309-0763-4842-9249-6856F41F4A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BF56BF-8908-4919-BFA8-673C4F6BB27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B000337-0B1F-4F45-B434-724792F5F41D}"/>
</file>

<file path=customXml/itemProps4.xml><?xml version="1.0" encoding="utf-8"?>
<ds:datastoreItem xmlns:ds="http://schemas.openxmlformats.org/officeDocument/2006/customXml" ds:itemID="{A9BEB95F-A0D0-4B32-A3A3-90FAD8872946}">
  <ds:schemaRefs>
    <ds:schemaRef ds:uri="http://schemas.microsoft.com/office/2006/metadata/properties"/>
    <ds:schemaRef ds:uri="http://schemas.microsoft.com/office/infopath/2007/PartnerControls"/>
    <ds:schemaRef ds:uri="33bbca55-b0e6-4f87-af3c-719844fdf8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158</Words>
  <Application>Microsoft Macintosh PowerPoint</Application>
  <PresentationFormat>Personalizado</PresentationFormat>
  <Paragraphs>34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CircularStd-Book</vt:lpstr>
      <vt:lpstr>KansasNew Bold</vt:lpstr>
      <vt:lpstr>KansasNew SemiBold</vt:lpstr>
      <vt:lpstr>Office Theme</vt:lpstr>
      <vt:lpstr>FB-72</vt:lpstr>
    </vt:vector>
  </TitlesOfParts>
  <Company>HoMedics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Raine</dc:creator>
  <cp:lastModifiedBy>Maria Jose Cerda</cp:lastModifiedBy>
  <cp:revision>103</cp:revision>
  <dcterms:created xsi:type="dcterms:W3CDTF">2014-09-02T13:31:28Z</dcterms:created>
  <dcterms:modified xsi:type="dcterms:W3CDTF">2024-09-05T21:18:50Z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0x010100E4702DDF270C7D4EAF2295DEE31A77DD</vt:lpwstr>
  </property>
  <property fmtid="{D5CDD505-2E9C-101B-9397-08002B2CF9AE}" pid="3" name="_dlc_DocIdItemGuid">
    <vt:lpwstr>7e2af427-5872-483d-90ad-7f49f6cae6f8</vt:lpwstr>
  </property>
</Properties>
</file>