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5327E-9385-4BC8-A12B-BACA7DA8D288}" v="1" dt="2022-10-13T19:07:56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/>
    <p:restoredTop sz="99893" autoAdjust="0"/>
  </p:normalViewPr>
  <p:slideViewPr>
    <p:cSldViewPr snapToGrid="0" snapToObjects="1">
      <p:cViewPr>
        <p:scale>
          <a:sx n="165" d="100"/>
          <a:sy n="165" d="100"/>
        </p:scale>
        <p:origin x="960" y="-5312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Tipsword" userId="a6a7d6ce-8d95-4951-83e3-9b0cd133c5f1" providerId="ADAL" clId="{3C45327E-9385-4BC8-A12B-BACA7DA8D288}"/>
    <pc:docChg chg="modSld">
      <pc:chgData name="Tammy Tipsword" userId="a6a7d6ce-8d95-4951-83e3-9b0cd133c5f1" providerId="ADAL" clId="{3C45327E-9385-4BC8-A12B-BACA7DA8D288}" dt="2022-10-19T14:04:41.207" v="222" actId="20577"/>
      <pc:docMkLst>
        <pc:docMk/>
      </pc:docMkLst>
      <pc:sldChg chg="addSp modSp mod">
        <pc:chgData name="Tammy Tipsword" userId="a6a7d6ce-8d95-4951-83e3-9b0cd133c5f1" providerId="ADAL" clId="{3C45327E-9385-4BC8-A12B-BACA7DA8D288}" dt="2022-10-19T14:04:41.207" v="222" actId="20577"/>
        <pc:sldMkLst>
          <pc:docMk/>
          <pc:sldMk cId="3111446039" sldId="258"/>
        </pc:sldMkLst>
        <pc:spChg chg="mod">
          <ac:chgData name="Tammy Tipsword" userId="a6a7d6ce-8d95-4951-83e3-9b0cd133c5f1" providerId="ADAL" clId="{3C45327E-9385-4BC8-A12B-BACA7DA8D288}" dt="2022-10-13T19:15:48.746" v="43" actId="6549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a6a7d6ce-8d95-4951-83e3-9b0cd133c5f1" providerId="ADAL" clId="{3C45327E-9385-4BC8-A12B-BACA7DA8D288}" dt="2022-10-13T19:13:33.737" v="37" actId="207"/>
          <ac:spMkLst>
            <pc:docMk/>
            <pc:sldMk cId="3111446039" sldId="258"/>
            <ac:spMk id="7" creationId="{100FD4E5-B9AF-B24F-CCDF-590EB6195C36}"/>
          </ac:spMkLst>
        </pc:spChg>
        <pc:spChg chg="mod">
          <ac:chgData name="Tammy Tipsword" userId="a6a7d6ce-8d95-4951-83e3-9b0cd133c5f1" providerId="ADAL" clId="{3C45327E-9385-4BC8-A12B-BACA7DA8D288}" dt="2022-10-13T19:08:07.775" v="8" actId="20577"/>
          <ac:spMkLst>
            <pc:docMk/>
            <pc:sldMk cId="3111446039" sldId="258"/>
            <ac:spMk id="10" creationId="{E5DC3C04-2CB5-B6AD-C910-69BD7B789984}"/>
          </ac:spMkLst>
        </pc:spChg>
        <pc:spChg chg="mod">
          <ac:chgData name="Tammy Tipsword" userId="a6a7d6ce-8d95-4951-83e3-9b0cd133c5f1" providerId="ADAL" clId="{3C45327E-9385-4BC8-A12B-BACA7DA8D288}" dt="2022-10-13T19:08:46.469" v="22" actId="20577"/>
          <ac:spMkLst>
            <pc:docMk/>
            <pc:sldMk cId="3111446039" sldId="258"/>
            <ac:spMk id="11" creationId="{2F7BA953-0A60-BA22-A93D-BCF1C62DFCD5}"/>
          </ac:spMkLst>
        </pc:spChg>
        <pc:graphicFrameChg chg="mod modGraphic">
          <ac:chgData name="Tammy Tipsword" userId="a6a7d6ce-8d95-4951-83e3-9b0cd133c5f1" providerId="ADAL" clId="{3C45327E-9385-4BC8-A12B-BACA7DA8D288}" dt="2022-10-19T14:04:41.207" v="222" actId="20577"/>
          <ac:graphicFrameMkLst>
            <pc:docMk/>
            <pc:sldMk cId="3111446039" sldId="258"/>
            <ac:graphicFrameMk id="6" creationId="{568BC436-923B-61F5-5298-CCF97B8292C4}"/>
          </ac:graphicFrameMkLst>
        </pc:graphicFrameChg>
        <pc:picChg chg="add mod">
          <ac:chgData name="Tammy Tipsword" userId="a6a7d6ce-8d95-4951-83e3-9b0cd133c5f1" providerId="ADAL" clId="{3C45327E-9385-4BC8-A12B-BACA7DA8D288}" dt="2022-10-13T19:07:59.880" v="1" actId="1076"/>
          <ac:picMkLst>
            <pc:docMk/>
            <pc:sldMk cId="3111446039" sldId="258"/>
            <ac:picMk id="2" creationId="{4B4AFD6C-0600-8611-CB1C-32B470B465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305950" y="5624155"/>
            <a:ext cx="4547829" cy="200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CircularStd-Book" panose="020B0604020101020102"/>
              </a:rPr>
              <a:t>product features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Bubble Massage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Vibration Massage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Heat Boost Power with 3 temperature </a:t>
            </a:r>
          </a:p>
          <a:p>
            <a:pPr marL="0" indent="0" fontAlgn="base">
              <a:spcBef>
                <a:spcPts val="300"/>
              </a:spcBef>
              <a:buSzPct val="106000"/>
              <a:buNone/>
              <a:defRPr/>
            </a:pPr>
            <a:r>
              <a:rPr lang="en-US" sz="1400" dirty="0">
                <a:solidFill>
                  <a:srgbClr val="2F3030"/>
                </a:solidFill>
              </a:rPr>
              <a:t>       </a:t>
            </a: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settings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Integrated Splash Guard 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Epsom Salt Dispenser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4 Manual Massage Rollers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Bonus Salt Starter Kit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Toe-Touch Controls </a:t>
            </a:r>
          </a:p>
          <a:p>
            <a:pPr marL="285750" indent="-285750" fontAlgn="base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Corded Power Supply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31484"/>
              </p:ext>
            </p:extLst>
          </p:nvPr>
        </p:nvGraphicFramePr>
        <p:xfrm>
          <a:off x="536787" y="8444106"/>
          <a:ext cx="6492753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1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09006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FB-500H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0-31262-10249-2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-Year</a:t>
                      </a:r>
                      <a:endParaRPr lang="en-US" sz="8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16.4” L x 14.7” W x 7.9”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3.09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8.38” L x 14.63” W x 16.38”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4.95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17.75” L x 15.38” W x 17.38”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11.54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2.7457 ft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  <a:endParaRPr lang="en-US" sz="800" baseline="300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3809602" y="5624155"/>
            <a:ext cx="3962798" cy="1766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rPr>
              <a:t>Salt build-up can clog the tubes of your footbath, causing the bubble feature to fail.  Salt N Soak introduces new clog-eliminating technology allowing you to finally enjoy bubbles and bath salts together!  Fill the Bath Salt Dispenser with your favorite bath salts for a soothing soak and includes an exfoliating pumice on top.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FB-500H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pPr fontAlgn="base">
              <a:defRPr/>
            </a:pPr>
            <a:r>
              <a:rPr lang="en-US" b="1" dirty="0">
                <a:solidFill>
                  <a:srgbClr val="006870"/>
                </a:solidFill>
              </a:rPr>
              <a:t>s</a:t>
            </a:r>
            <a:r>
              <a:rPr lang="en-US" sz="2000" b="1" dirty="0">
                <a:solidFill>
                  <a:srgbClr val="006870"/>
                </a:solidFill>
              </a:rPr>
              <a:t>alt-n-soak </a:t>
            </a:r>
            <a:r>
              <a:rPr lang="en-US" b="1" dirty="0">
                <a:solidFill>
                  <a:srgbClr val="006870"/>
                </a:solidFill>
              </a:rPr>
              <a:t>f</a:t>
            </a:r>
            <a:r>
              <a:rPr lang="en-US" sz="2000" b="1" dirty="0">
                <a:solidFill>
                  <a:srgbClr val="006870"/>
                </a:solidFill>
              </a:rPr>
              <a:t>ootbath with heat </a:t>
            </a:r>
            <a:r>
              <a:rPr lang="en-US" b="1" dirty="0">
                <a:solidFill>
                  <a:srgbClr val="006870"/>
                </a:solidFill>
              </a:rPr>
              <a:t>b</a:t>
            </a:r>
            <a:r>
              <a:rPr lang="en-US" sz="2000" b="1" dirty="0">
                <a:solidFill>
                  <a:srgbClr val="006870"/>
                </a:solidFill>
              </a:rPr>
              <a:t>oost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AFD6C-0600-8611-CB1C-32B470B46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3" b="89985" l="9692" r="97605">
                        <a14:foregroundMark x1="93044" y1="49307" x2="93044" y2="49307"/>
                        <a14:foregroundMark x1="95895" y1="43451" x2="95895" y2="43451"/>
                        <a14:foregroundMark x1="97605" y1="45146" x2="97605" y2="45146"/>
                        <a14:foregroundMark x1="50171" y1="25732" x2="50171" y2="25732"/>
                        <a14:foregroundMark x1="35462" y1="16949" x2="35462" y2="16949"/>
                        <a14:foregroundMark x1="48005" y1="12018" x2="48005" y2="12018"/>
                        <a14:foregroundMark x1="46864" y1="12327" x2="46864" y2="12327"/>
                        <a14:foregroundMark x1="46864" y1="12327" x2="46864" y2="12327"/>
                        <a14:foregroundMark x1="46864" y1="12327" x2="46864" y2="12327"/>
                        <a14:foregroundMark x1="46636" y1="12327" x2="46636" y2="12327"/>
                        <a14:foregroundMark x1="46636" y1="12327" x2="46636" y2="12327"/>
                        <a14:foregroundMark x1="46522" y1="12327" x2="46522" y2="12327"/>
                        <a14:foregroundMark x1="46294" y1="12018" x2="45382" y2="11556"/>
                        <a14:foregroundMark x1="44698" y1="11094" x2="44698" y2="11094"/>
                        <a14:foregroundMark x1="44584" y1="11094" x2="44584" y2="11094"/>
                        <a14:foregroundMark x1="44356" y1="11094" x2="44356" y2="11094"/>
                        <a14:foregroundMark x1="42759" y1="10169" x2="42759" y2="10169"/>
                        <a14:foregroundMark x1="42303" y1="10015" x2="42303" y2="10015"/>
                        <a14:foregroundMark x1="42303" y1="10015" x2="42303" y2="10015"/>
                        <a14:foregroundMark x1="40593" y1="10478" x2="40593" y2="10478"/>
                        <a14:foregroundMark x1="41961" y1="10478" x2="41961" y2="10478"/>
                        <a14:foregroundMark x1="42987" y1="10478" x2="42987" y2="10478"/>
                        <a14:foregroundMark x1="42987" y1="10478" x2="42987" y2="10478"/>
                        <a14:foregroundMark x1="43330" y1="10940" x2="44014" y2="11556"/>
                        <a14:foregroundMark x1="44584" y1="11556" x2="44584" y2="11556"/>
                        <a14:foregroundMark x1="44584" y1="11556" x2="44584" y2="11556"/>
                        <a14:foregroundMark x1="42987" y1="11402" x2="41619" y2="11402"/>
                        <a14:foregroundMark x1="41619" y1="11094" x2="41619" y2="11094"/>
                        <a14:foregroundMark x1="41277" y1="11094" x2="40707" y2="11094"/>
                        <a14:foregroundMark x1="40251" y1="11094" x2="39453" y2="11094"/>
                        <a14:foregroundMark x1="39339" y1="10940" x2="38655" y2="10940"/>
                        <a14:foregroundMark x1="38426" y1="10940" x2="38426" y2="10940"/>
                        <a14:foregroundMark x1="38312" y1="10940" x2="37628" y2="10940"/>
                        <a14:foregroundMark x1="37172" y1="10940" x2="36146" y2="10940"/>
                        <a14:foregroundMark x1="36032" y1="10940" x2="35348" y2="10940"/>
                        <a14:foregroundMark x1="34778" y1="10940" x2="33523" y2="11094"/>
                        <a14:foregroundMark x1="33067" y1="11402" x2="32155" y2="11402"/>
                        <a14:foregroundMark x1="32041" y1="11402" x2="31243" y2="11556"/>
                        <a14:foregroundMark x1="31243" y1="11556" x2="31243" y2="11556"/>
                        <a14:foregroundMark x1="30787" y1="11864" x2="30787" y2="11864"/>
                        <a14:foregroundMark x1="30103" y1="12789" x2="29418" y2="13251"/>
                        <a14:foregroundMark x1="29418" y1="13559" x2="29418" y2="13559"/>
                        <a14:foregroundMark x1="29418" y1="14022" x2="28506" y2="15100"/>
                        <a14:foregroundMark x1="28506" y1="15100" x2="28506" y2="15100"/>
                        <a14:foregroundMark x1="27594" y1="15871" x2="27252" y2="16795"/>
                        <a14:foregroundMark x1="26454" y1="20339" x2="24971" y2="26040"/>
                        <a14:foregroundMark x1="24971" y1="26040" x2="24971" y2="26040"/>
                        <a14:foregroundMark x1="25542" y1="26040" x2="25542" y2="26040"/>
                        <a14:foregroundMark x1="29190" y1="26194" x2="29190" y2="26194"/>
                        <a14:foregroundMark x1="29418" y1="26194" x2="29418" y2="26194"/>
                      </a14:backgroundRemoval>
                    </a14:imgEffect>
                  </a14:imgLayer>
                </a14:imgProps>
              </a:ext>
            </a:extLst>
          </a:blip>
          <a:srcRect l="12043"/>
          <a:stretch/>
        </p:blipFill>
        <p:spPr>
          <a:xfrm>
            <a:off x="985778" y="1144542"/>
            <a:ext cx="5358334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D54D84-3EF3-4722-9E89-64778882C714}"/>
</file>

<file path=customXml/itemProps2.xml><?xml version="1.0" encoding="utf-8"?>
<ds:datastoreItem xmlns:ds="http://schemas.openxmlformats.org/officeDocument/2006/customXml" ds:itemID="{324C16EB-EC95-4531-BBF0-F1D6848B6C41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customXml/itemProps3.xml><?xml version="1.0" encoding="utf-8"?>
<ds:datastoreItem xmlns:ds="http://schemas.openxmlformats.org/officeDocument/2006/customXml" ds:itemID="{5F22B229-BDDF-4294-B6E9-3FFB038D3E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AECCDC-6582-461C-AA32-1388501D7A7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178</Words>
  <Application>Microsoft Macintosh PowerPoint</Application>
  <PresentationFormat>Personalizado</PresentationFormat>
  <Paragraphs>37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CircularStd-Book</vt:lpstr>
      <vt:lpstr>KansasNew SemiBold</vt:lpstr>
      <vt:lpstr>Office Theme</vt:lpstr>
      <vt:lpstr>FB-500H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104</cp:revision>
  <dcterms:created xsi:type="dcterms:W3CDTF">2014-09-02T13:31:28Z</dcterms:created>
  <dcterms:modified xsi:type="dcterms:W3CDTF">2024-09-06T16:23:40Z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6812c525-b82e-4ab5-ae6f-f2125c474477</vt:lpwstr>
  </property>
</Properties>
</file>