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7"/>
    <p:restoredTop sz="99893" autoAdjust="0"/>
  </p:normalViewPr>
  <p:slideViewPr>
    <p:cSldViewPr snapToGrid="0" snapToObjects="1">
      <p:cViewPr>
        <p:scale>
          <a:sx n="174" d="100"/>
          <a:sy n="174" d="100"/>
        </p:scale>
        <p:origin x="1272" y="144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7233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Rotating Shiatsu massage nodes</a:t>
            </a:r>
            <a:endParaRPr lang="en-US" sz="1400" dirty="0">
              <a:solidFill>
                <a:srgbClr val="2F3030"/>
              </a:solidFill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Focused massage for balls, arches, or heels of feet</a:t>
            </a:r>
            <a:endParaRPr kumimoji="0" lang="en-US" sz="1400" dirty="0">
              <a:solidFill>
                <a:srgbClr val="2F3030"/>
              </a:solidFill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Soothing </a:t>
            </a: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heat for added comfort</a:t>
            </a:r>
            <a:endParaRPr lang="en-US" sz="1400" dirty="0">
              <a:solidFill>
                <a:srgbClr val="2F3030"/>
              </a:solidFill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Maximum relief in a compact size</a:t>
            </a:r>
            <a:endParaRPr lang="en-US" sz="1400" dirty="0">
              <a:solidFill>
                <a:srgbClr val="2F3030"/>
              </a:solidFill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Perfect for use at home or office</a:t>
            </a:r>
            <a:endParaRPr lang="en-US" sz="1400" u="none" strike="noStrike" kern="1200" cap="none" spc="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648850"/>
              </p:ext>
            </p:extLst>
          </p:nvPr>
        </p:nvGraphicFramePr>
        <p:xfrm>
          <a:off x="536787" y="8182104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FMS-125HJ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0-31262-10861-6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9.92” L x 5.31” W x 2.09” H 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1.83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11.18” L x 3.23” W x 7.44” H 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2.54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11.89” L x 10.59” W x 8.62” H 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8.82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0.6234 ft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Glide your feet back and forth on </a:t>
            </a: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the rotating Shiatsu nodes for a soothing massage. </a:t>
            </a: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The Comfort Glide Shiatsu Foot Massager with Heat delivers big time relief in a compact size. 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FMS-125HJ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8700" y="676411"/>
            <a:ext cx="3945377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u="none" strike="noStrike" dirty="0" err="1">
                <a:solidFill>
                  <a:srgbClr val="006870"/>
                </a:solidFill>
                <a:effectLst/>
                <a:latin typeface="KansasNew SemiBold"/>
              </a:rPr>
              <a:t>maxComfort</a:t>
            </a: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SemiBold"/>
              </a:rPr>
              <a:t> shiatsu foot massager with heat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Semi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733383C-3011-C18B-F34D-7ACC6E5352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93" b="15120"/>
          <a:stretch/>
        </p:blipFill>
        <p:spPr bwMode="auto">
          <a:xfrm>
            <a:off x="823641" y="1581961"/>
            <a:ext cx="6125118" cy="317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A26AD3-38A6-469F-AC51-AB3B8134A6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B3195E-C81D-42EE-B6BC-39FA1CAE5E4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D68C5DE-7E7B-4C16-B054-F1DAA90D9B61}"/>
</file>

<file path=customXml/itemProps4.xml><?xml version="1.0" encoding="utf-8"?>
<ds:datastoreItem xmlns:ds="http://schemas.openxmlformats.org/officeDocument/2006/customXml" ds:itemID="{B44FAE01-6E87-4203-AA3A-6E6DB46F1BD7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157</Words>
  <Application>Microsoft Macintosh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CircularStd-Book</vt:lpstr>
      <vt:lpstr>KansasNew SemiBold</vt:lpstr>
      <vt:lpstr>Office Theme</vt:lpstr>
      <vt:lpstr>FMS-125HJ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105</cp:revision>
  <dcterms:created xsi:type="dcterms:W3CDTF">2014-09-02T13:31:28Z</dcterms:created>
  <dcterms:modified xsi:type="dcterms:W3CDTF">2024-09-05T21:29:44Z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82d6ed54-4d6f-4fdf-a01e-f8b3694599bf</vt:lpwstr>
  </property>
</Properties>
</file>