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7"/>
    <p:restoredTop sz="99893" autoAdjust="0"/>
  </p:normalViewPr>
  <p:slideViewPr>
    <p:cSldViewPr snapToGrid="0" snapToObjects="1">
      <p:cViewPr>
        <p:scale>
          <a:sx n="184" d="100"/>
          <a:sy n="184" d="100"/>
        </p:scale>
        <p:origin x="1032" y="-4728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1" Type="http://schemas.openxmlformats.org/officeDocument/2006/relationships/tableStyles" Target="tableStyles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Counter-rotating </a:t>
            </a: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Shiatsu massage nodes knead the sole of your feet  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Eliminates soreness and promotes muscle recovery  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Stimulates circulation and soothes aches </a:t>
            </a:r>
          </a:p>
          <a:p>
            <a:pPr marL="285750" marR="0" lvl="0" indent="-285750" algn="l" defTabSz="914400" rtl="0" eaLnBrk="1" fontAlgn="base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ea typeface="Fira Sans" panose="020B0503050000020004" pitchFamily="34" charset="0"/>
                <a:cs typeface="CircularStd-Book" panose="020B0604020101020102" pitchFamily="34" charset="77"/>
              </a:rPr>
              <a:t>Soothing heat for added comfort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05652"/>
              </p:ext>
            </p:extLst>
          </p:nvPr>
        </p:nvGraphicFramePr>
        <p:xfrm>
          <a:off x="536787" y="8182104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FMS-157HJ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0-31262-10886-9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13.5” L x 9.37” W x 3.94”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3.79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14.53” L x 4.88” W x 10.94”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4.74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15.55” L x 12.13” W x 15.24”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15.43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1.6635 ft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Whether it from standing all day or walking in heels by the end of day our feet need relief! 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u="none" strike="noStrike" kern="1200" cap="none" spc="0" normalizeH="0" baseline="0" noProof="0" dirty="0">
                <a:ln>
                  <a:noFill/>
                </a:ln>
                <a:solidFill>
                  <a:srgbClr val="2F3030"/>
                </a:solidFill>
                <a:effectLst/>
                <a:uLnTx/>
                <a:uFillTx/>
                <a:latin typeface="CircularStd-Book" panose="020B0604020101020102" pitchFamily="34" charset="77"/>
                <a:cs typeface="CircularStd-Book" panose="020B0604020101020102" pitchFamily="34" charset="77"/>
              </a:rPr>
              <a:t>The Shiatsu Foot Massager with Heat features deep-kneading shiatsu massage to help relax sore muscles and relieve pain.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FMS-157HJ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shiatsu </a:t>
            </a:r>
            <a:r>
              <a:rPr lang="en-US" b="1" dirty="0">
                <a:solidFill>
                  <a:srgbClr val="006870"/>
                </a:solidFill>
                <a:latin typeface="KansasNew Bold"/>
              </a:rPr>
              <a:t>f</a:t>
            </a: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oot </a:t>
            </a:r>
            <a:r>
              <a:rPr lang="en-US" b="1" dirty="0">
                <a:solidFill>
                  <a:srgbClr val="006870"/>
                </a:solidFill>
                <a:latin typeface="KansasNew Bold"/>
              </a:rPr>
              <a:t>m</a:t>
            </a: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assager with heat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DFC969-7228-39EF-97D1-7B6C1600C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323" y="1581961"/>
            <a:ext cx="453390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340714-98A7-4282-9925-B8E2F5C2277F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BD28B021-A58E-4438-9CB5-928556A74EE1}"/>
</file>

<file path=customXml/itemProps3.xml><?xml version="1.0" encoding="utf-8"?>
<ds:datastoreItem xmlns:ds="http://schemas.openxmlformats.org/officeDocument/2006/customXml" ds:itemID="{EF0A13A7-7126-471C-8B7A-75631CE09F0D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customXml/itemProps4.xml><?xml version="1.0" encoding="utf-8"?>
<ds:datastoreItem xmlns:ds="http://schemas.openxmlformats.org/officeDocument/2006/customXml" ds:itemID="{8680EE57-B4DF-41C2-BF03-3F05207387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155</Words>
  <Application>Microsoft Macintosh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CircularStd-Book</vt:lpstr>
      <vt:lpstr>KansasNew Bold</vt:lpstr>
      <vt:lpstr>KansasNew SemiBold</vt:lpstr>
      <vt:lpstr>Office Theme</vt:lpstr>
      <vt:lpstr>FMS-157HJ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105</cp:revision>
  <dcterms:created xsi:type="dcterms:W3CDTF">2014-09-02T13:31:28Z</dcterms:created>
  <dcterms:modified xsi:type="dcterms:W3CDTF">2024-09-05T21:32:49Z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dd9c91cf-f700-4400-9326-4daff85716d7</vt:lpwstr>
  </property>
</Properties>
</file>