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5"/>
    <p:restoredTop sz="99893" autoAdjust="0"/>
  </p:normalViewPr>
  <p:slideViewPr>
    <p:cSldViewPr snapToGrid="0" snapToObjects="1">
      <p:cViewPr>
        <p:scale>
          <a:sx n="170" d="100"/>
          <a:sy n="170" d="100"/>
        </p:scale>
        <p:origin x="824" y="-5664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Tipsword" userId="a6a7d6ce-8d95-4951-83e3-9b0cd133c5f1" providerId="ADAL" clId="{C76708A3-330C-4925-BCD1-8AAC053BA029}"/>
    <pc:docChg chg="modSld">
      <pc:chgData name="Tammy Tipsword" userId="a6a7d6ce-8d95-4951-83e3-9b0cd133c5f1" providerId="ADAL" clId="{C76708A3-330C-4925-BCD1-8AAC053BA029}" dt="2023-05-02T15:39:09.010" v="64" actId="20577"/>
      <pc:docMkLst>
        <pc:docMk/>
      </pc:docMkLst>
      <pc:sldChg chg="modSp mod">
        <pc:chgData name="Tammy Tipsword" userId="a6a7d6ce-8d95-4951-83e3-9b0cd133c5f1" providerId="ADAL" clId="{C76708A3-330C-4925-BCD1-8AAC053BA029}" dt="2023-05-02T15:39:09.010" v="64" actId="20577"/>
        <pc:sldMkLst>
          <pc:docMk/>
          <pc:sldMk cId="3111446039" sldId="258"/>
        </pc:sldMkLst>
        <pc:graphicFrameChg chg="modGraphic">
          <ac:chgData name="Tammy Tipsword" userId="a6a7d6ce-8d95-4951-83e3-9b0cd133c5f1" providerId="ADAL" clId="{C76708A3-330C-4925-BCD1-8AAC053BA029}" dt="2023-05-02T15:39:09.010" v="64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  <pc:docChgLst>
    <pc:chgData name="Tammy Tipsword" userId="a6a7d6ce-8d95-4951-83e3-9b0cd133c5f1" providerId="ADAL" clId="{720470FD-DF05-4226-A9E0-DC73A9A1FC4C}"/>
    <pc:docChg chg="modSld">
      <pc:chgData name="Tammy Tipsword" userId="a6a7d6ce-8d95-4951-83e3-9b0cd133c5f1" providerId="ADAL" clId="{720470FD-DF05-4226-A9E0-DC73A9A1FC4C}" dt="2023-02-23T19:55:08.929" v="51"/>
      <pc:docMkLst>
        <pc:docMk/>
      </pc:docMkLst>
      <pc:sldChg chg="addSp modSp mod">
        <pc:chgData name="Tammy Tipsword" userId="a6a7d6ce-8d95-4951-83e3-9b0cd133c5f1" providerId="ADAL" clId="{720470FD-DF05-4226-A9E0-DC73A9A1FC4C}" dt="2023-02-23T19:55:08.929" v="51"/>
        <pc:sldMkLst>
          <pc:docMk/>
          <pc:sldMk cId="3111446039" sldId="258"/>
        </pc:sldMkLst>
        <pc:spChg chg="mod">
          <ac:chgData name="Tammy Tipsword" userId="a6a7d6ce-8d95-4951-83e3-9b0cd133c5f1" providerId="ADAL" clId="{720470FD-DF05-4226-A9E0-DC73A9A1FC4C}" dt="2023-02-23T19:55:08.929" v="51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720470FD-DF05-4226-A9E0-DC73A9A1FC4C}" dt="2023-02-23T19:54:55.278" v="50" actId="20577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720470FD-DF05-4226-A9E0-DC73A9A1FC4C}" dt="2023-02-14T17:13:02.962" v="47" actId="20577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720470FD-DF05-4226-A9E0-DC73A9A1FC4C}" dt="2023-02-14T17:06:51.949" v="44" actId="14100"/>
          <ac:spMkLst>
            <pc:docMk/>
            <pc:sldMk cId="3111446039" sldId="258"/>
            <ac:spMk id="11" creationId="{2F7BA953-0A60-BA22-A93D-BCF1C62DFCD5}"/>
          </ac:spMkLst>
        </pc:spChg>
        <pc:graphicFrameChg chg="mod modGraphic">
          <ac:chgData name="Tammy Tipsword" userId="a6a7d6ce-8d95-4951-83e3-9b0cd133c5f1" providerId="ADAL" clId="{720470FD-DF05-4226-A9E0-DC73A9A1FC4C}" dt="2023-02-10T16:36:24.723" v="43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  <pc:picChg chg="add mod">
          <ac:chgData name="Tammy Tipsword" userId="a6a7d6ce-8d95-4951-83e3-9b0cd133c5f1" providerId="ADAL" clId="{720470FD-DF05-4226-A9E0-DC73A9A1FC4C}" dt="2023-02-10T16:33:10.157" v="1" actId="1076"/>
          <ac:picMkLst>
            <pc:docMk/>
            <pc:sldMk cId="3111446039" sldId="258"/>
            <ac:picMk id="1026" creationId="{55ABEF82-CC55-642C-CEF3-19F902833B38}"/>
          </ac:picMkLst>
        </pc:picChg>
      </pc:sldChg>
    </pc:docChg>
  </pc:docChgLst>
  <pc:docChgLst>
    <pc:chgData name="Tammy Tipsword" userId="a6a7d6ce-8d95-4951-83e3-9b0cd133c5f1" providerId="ADAL" clId="{6BD2566E-3A9C-4D16-8EA7-901BEA7960B5}"/>
    <pc:docChg chg="modSld">
      <pc:chgData name="Tammy Tipsword" userId="a6a7d6ce-8d95-4951-83e3-9b0cd133c5f1" providerId="ADAL" clId="{6BD2566E-3A9C-4D16-8EA7-901BEA7960B5}" dt="2023-03-22T18:04:46.708" v="33" actId="20577"/>
      <pc:docMkLst>
        <pc:docMk/>
      </pc:docMkLst>
      <pc:sldChg chg="modSp mod">
        <pc:chgData name="Tammy Tipsword" userId="a6a7d6ce-8d95-4951-83e3-9b0cd133c5f1" providerId="ADAL" clId="{6BD2566E-3A9C-4D16-8EA7-901BEA7960B5}" dt="2023-03-22T18:04:46.708" v="33" actId="20577"/>
        <pc:sldMkLst>
          <pc:docMk/>
          <pc:sldMk cId="3111446039" sldId="258"/>
        </pc:sldMkLst>
        <pc:spChg chg="mod">
          <ac:chgData name="Tammy Tipsword" userId="a6a7d6ce-8d95-4951-83e3-9b0cd133c5f1" providerId="ADAL" clId="{6BD2566E-3A9C-4D16-8EA7-901BEA7960B5}" dt="2023-03-22T18:03:33.031" v="3" actId="948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6BD2566E-3A9C-4D16-8EA7-901BEA7960B5}" dt="2023-03-22T18:04:06.061" v="9" actId="1038"/>
          <ac:spMkLst>
            <pc:docMk/>
            <pc:sldMk cId="3111446039" sldId="258"/>
            <ac:spMk id="7" creationId="{100FD4E5-B9AF-B24F-CCDF-590EB6195C36}"/>
          </ac:spMkLst>
        </pc:spChg>
        <pc:graphicFrameChg chg="modGraphic">
          <ac:chgData name="Tammy Tipsword" userId="a6a7d6ce-8d95-4951-83e3-9b0cd133c5f1" providerId="ADAL" clId="{6BD2566E-3A9C-4D16-8EA7-901BEA7960B5}" dt="2023-03-22T18:04:46.708" v="33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  <pc:picChg chg="mod">
          <ac:chgData name="Tammy Tipsword" userId="a6a7d6ce-8d95-4951-83e3-9b0cd133c5f1" providerId="ADAL" clId="{6BD2566E-3A9C-4D16-8EA7-901BEA7960B5}" dt="2023-03-22T18:03:24.627" v="2" actId="14100"/>
          <ac:picMkLst>
            <pc:docMk/>
            <pc:sldMk cId="3111446039" sldId="258"/>
            <ac:picMk id="1026" creationId="{55ABEF82-CC55-642C-CEF3-19F902833B3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871881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1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2F303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Deep kneading rolling massage relaxes and soothes feet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/>
              <a:cs typeface="CircularStd-Book" panose="020B0604020101020102" pitchFamily="34" charset="77"/>
            </a:endParaRPr>
          </a:p>
          <a:p>
            <a:pPr marL="285750" marR="0" lvl="1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2F303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Rhythmic air compression massage gently squeezes feet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/>
              <a:cs typeface="CircularStd-Book" panose="020B0604020101020102" pitchFamily="34" charset="77"/>
            </a:endParaRPr>
          </a:p>
          <a:p>
            <a:pPr marL="285750" marR="0" lvl="1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2F303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Adjustable air intensity allows you to enjoy the perfect massage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/>
              <a:cs typeface="CircularStd-Book" panose="020B0604020101020102" pitchFamily="34" charset="77"/>
            </a:endParaRPr>
          </a:p>
          <a:p>
            <a:pPr marL="285750" marR="0" lvl="1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2F303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Soothing heat for added comfort and relaxation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/>
              <a:cs typeface="CircularStd-Book" panose="020B0604020101020102" pitchFamily="34" charset="77"/>
            </a:endParaRPr>
          </a:p>
          <a:p>
            <a:pPr marL="285750" lvl="1" indent="-285750">
              <a:spcBef>
                <a:spcPts val="300"/>
              </a:spcBef>
              <a:buClr>
                <a:srgbClr val="2F3030"/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cs typeface="CircularStd-Book" panose="020B0604020101020102" pitchFamily="34" charset="77"/>
              </a:rPr>
              <a:t>Adjustable Intensity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30044"/>
              </p:ext>
            </p:extLst>
          </p:nvPr>
        </p:nvGraphicFramePr>
        <p:xfrm>
          <a:off x="545547" y="8331234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FMS-307HJ-GY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0-31262-10912-5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</a:t>
                      </a:r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-Year</a:t>
                      </a:r>
                      <a:endParaRPr lang="en-US" sz="8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15.83” L x 14.76” W x 5.63”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7.96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7.75” L x 15.63” W x 17.0”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10.49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24.25” L x 16.25” W x 18.0”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31.46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4.1048 ft</a:t>
                      </a:r>
                      <a:r>
                        <a:rPr lang="en-US" sz="800" baseline="300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  <a:endParaRPr lang="en-US" sz="800" baseline="300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721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2F3030"/>
              </a:buClr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The Shiatsu Air Max Foot Massager with Heat offers 2 massage styles.  Deep-kneading rolling massage for unparalleled relaxation after a long day of standing or walking plus rhythmic air compression massage to squeeze out pains and aches and to have you feeling like yourself again. </a:t>
            </a:r>
          </a:p>
          <a:p>
            <a:pPr marL="0" indent="0">
              <a:buNone/>
            </a:pPr>
            <a:endParaRPr lang="en-US" sz="1400" dirty="0">
              <a:latin typeface="Circular Std Book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/>
              <a:t>FMS-307HJ-GY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75100" y="676411"/>
            <a:ext cx="3538977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shiatsu </a:t>
            </a:r>
            <a:r>
              <a:rPr lang="en-US" b="1" dirty="0">
                <a:solidFill>
                  <a:srgbClr val="006870"/>
                </a:solidFill>
                <a:latin typeface="KansasNew Bold"/>
              </a:rPr>
              <a:t>a</a:t>
            </a: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ir max </a:t>
            </a:r>
            <a:r>
              <a:rPr lang="en-US" b="1" dirty="0">
                <a:solidFill>
                  <a:srgbClr val="006870"/>
                </a:solidFill>
                <a:latin typeface="KansasNew Bold"/>
              </a:rPr>
              <a:t>f</a:t>
            </a: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oot massager with heat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5ABEF82-CC55-642C-CEF3-19F902833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1" y="1361166"/>
            <a:ext cx="5625128" cy="359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6A2CC24-9730-4055-8555-A636D24A1D06}"/>
</file>

<file path=customXml/itemProps2.xml><?xml version="1.0" encoding="utf-8"?>
<ds:datastoreItem xmlns:ds="http://schemas.openxmlformats.org/officeDocument/2006/customXml" ds:itemID="{82C396FD-A6A2-4E59-B5DD-B73F4282F83F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customXml/itemProps3.xml><?xml version="1.0" encoding="utf-8"?>
<ds:datastoreItem xmlns:ds="http://schemas.openxmlformats.org/officeDocument/2006/customXml" ds:itemID="{FC69F5E4-3423-4E61-9861-C3761C9AD81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15E2569-C695-4CD8-90F4-4102AE7D4A1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173</Words>
  <Application>Microsoft Macintosh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Circular Std Book</vt:lpstr>
      <vt:lpstr>CircularStd-Book</vt:lpstr>
      <vt:lpstr>KansasNew Bold</vt:lpstr>
      <vt:lpstr>KansasNew SemiBold</vt:lpstr>
      <vt:lpstr>Office Theme</vt:lpstr>
      <vt:lpstr>FMS-307HJ-GY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103</cp:revision>
  <dcterms:created xsi:type="dcterms:W3CDTF">2014-09-02T13:31:28Z</dcterms:created>
  <dcterms:modified xsi:type="dcterms:W3CDTF">2024-09-05T21:44:20Z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7a4288f3-b28f-47c6-894f-072d7dca5e9d</vt:lpwstr>
  </property>
</Properties>
</file>