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60F1B4-12AD-4272-8753-419B709F905A}" v="1" dt="2023-08-08T16:49:09.0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7"/>
    <p:restoredTop sz="99893" autoAdjust="0"/>
  </p:normalViewPr>
  <p:slideViewPr>
    <p:cSldViewPr snapToGrid="0" snapToObjects="1">
      <p:cViewPr>
        <p:scale>
          <a:sx n="269" d="100"/>
          <a:sy n="269" d="100"/>
        </p:scale>
        <p:origin x="-2240" y="-11248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1" Type="http://schemas.openxmlformats.org/officeDocument/2006/relationships/tableStyles" Target="tableStyles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my Tipsword" userId="a6a7d6ce-8d95-4951-83e3-9b0cd133c5f1" providerId="ADAL" clId="{1FF2BE8A-9601-41F9-B467-006B59EC22FC}"/>
    <pc:docChg chg="modSld">
      <pc:chgData name="Tammy Tipsword" userId="a6a7d6ce-8d95-4951-83e3-9b0cd133c5f1" providerId="ADAL" clId="{1FF2BE8A-9601-41F9-B467-006B59EC22FC}" dt="2023-05-22T17:33:28.907" v="28" actId="20577"/>
      <pc:docMkLst>
        <pc:docMk/>
      </pc:docMkLst>
      <pc:sldChg chg="modSp mod">
        <pc:chgData name="Tammy Tipsword" userId="a6a7d6ce-8d95-4951-83e3-9b0cd133c5f1" providerId="ADAL" clId="{1FF2BE8A-9601-41F9-B467-006B59EC22FC}" dt="2023-05-22T17:33:28.907" v="28" actId="20577"/>
        <pc:sldMkLst>
          <pc:docMk/>
          <pc:sldMk cId="3111446039" sldId="258"/>
        </pc:sldMkLst>
        <pc:spChg chg="mod">
          <ac:chgData name="Tammy Tipsword" userId="a6a7d6ce-8d95-4951-83e3-9b0cd133c5f1" providerId="ADAL" clId="{1FF2BE8A-9601-41F9-B467-006B59EC22FC}" dt="2023-05-22T17:22:53.919" v="19" actId="948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1FF2BE8A-9601-41F9-B467-006B59EC22FC}" dt="2023-05-22T17:23:36.947" v="21" actId="948"/>
          <ac:spMkLst>
            <pc:docMk/>
            <pc:sldMk cId="3111446039" sldId="258"/>
            <ac:spMk id="7" creationId="{100FD4E5-B9AF-B24F-CCDF-590EB6195C36}"/>
          </ac:spMkLst>
        </pc:spChg>
        <pc:spChg chg="mod">
          <ac:chgData name="Tammy Tipsword" userId="a6a7d6ce-8d95-4951-83e3-9b0cd133c5f1" providerId="ADAL" clId="{1FF2BE8A-9601-41F9-B467-006B59EC22FC}" dt="2023-05-22T17:14:29.160" v="4" actId="6549"/>
          <ac:spMkLst>
            <pc:docMk/>
            <pc:sldMk cId="3111446039" sldId="258"/>
            <ac:spMk id="10" creationId="{E5DC3C04-2CB5-B6AD-C910-69BD7B789984}"/>
          </ac:spMkLst>
        </pc:spChg>
        <pc:spChg chg="mod">
          <ac:chgData name="Tammy Tipsword" userId="a6a7d6ce-8d95-4951-83e3-9b0cd133c5f1" providerId="ADAL" clId="{1FF2BE8A-9601-41F9-B467-006B59EC22FC}" dt="2023-05-22T17:14:24.515" v="0" actId="113"/>
          <ac:spMkLst>
            <pc:docMk/>
            <pc:sldMk cId="3111446039" sldId="258"/>
            <ac:spMk id="11" creationId="{2F7BA953-0A60-BA22-A93D-BCF1C62DFCD5}"/>
          </ac:spMkLst>
        </pc:spChg>
        <pc:graphicFrameChg chg="modGraphic">
          <ac:chgData name="Tammy Tipsword" userId="a6a7d6ce-8d95-4951-83e3-9b0cd133c5f1" providerId="ADAL" clId="{1FF2BE8A-9601-41F9-B467-006B59EC22FC}" dt="2023-05-22T17:33:28.907" v="28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  <pc:docChgLst>
    <pc:chgData name="Tammy Tipsword" userId="a6a7d6ce-8d95-4951-83e3-9b0cd133c5f1" providerId="ADAL" clId="{9260F1B4-12AD-4272-8753-419B709F905A}"/>
    <pc:docChg chg="custSel modSld modNotesMaster">
      <pc:chgData name="Tammy Tipsword" userId="a6a7d6ce-8d95-4951-83e3-9b0cd133c5f1" providerId="ADAL" clId="{9260F1B4-12AD-4272-8753-419B709F905A}" dt="2023-08-08T18:23:30.604" v="56" actId="20577"/>
      <pc:docMkLst>
        <pc:docMk/>
      </pc:docMkLst>
      <pc:sldChg chg="modSp mod">
        <pc:chgData name="Tammy Tipsword" userId="a6a7d6ce-8d95-4951-83e3-9b0cd133c5f1" providerId="ADAL" clId="{9260F1B4-12AD-4272-8753-419B709F905A}" dt="2023-08-08T18:23:30.604" v="56" actId="20577"/>
        <pc:sldMkLst>
          <pc:docMk/>
          <pc:sldMk cId="3111446039" sldId="258"/>
        </pc:sldMkLst>
        <pc:graphicFrameChg chg="modGraphic">
          <ac:chgData name="Tammy Tipsword" userId="a6a7d6ce-8d95-4951-83e3-9b0cd133c5f1" providerId="ADAL" clId="{9260F1B4-12AD-4272-8753-419B709F905A}" dt="2023-08-08T18:23:30.604" v="56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696913"/>
            <a:ext cx="26924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0208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58595B"/>
              </a:buClr>
              <a:buSzPct val="106000"/>
              <a:buFont typeface="Arial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Vibration massage with 3 intensity levels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cs typeface="CircularStd-Book" panose="020B0604020101020102" pitchFamily="34" charset="77"/>
            </a:endParaRPr>
          </a:p>
          <a:p>
            <a:pPr marL="285750" indent="-285750" fontAlgn="base">
              <a:spcBef>
                <a:spcPts val="300"/>
              </a:spcBef>
              <a:buClr>
                <a:srgbClr val="58595B"/>
              </a:buClr>
              <a:buSzPct val="106000"/>
              <a:buFont typeface="Arial"/>
              <a:buChar char="•"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Integrated controls</a:t>
            </a:r>
            <a:r>
              <a:rPr lang="en-U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 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58595B"/>
              </a:buClr>
              <a:buSzPct val="106000"/>
              <a:buFont typeface="Arial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Soothing Heat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58595B"/>
              </a:buClr>
              <a:buSzPct val="106000"/>
              <a:buFont typeface="Arial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2 Massage Styles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58595B"/>
              </a:buClr>
              <a:buSzPct val="106000"/>
              <a:buFont typeface="Arial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Customizable massage features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58595B"/>
              </a:buClr>
              <a:buSzPct val="106000"/>
              <a:buFont typeface="Arial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Soft, plush fabric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>
                <a:srgbClr val="58595B"/>
              </a:buClr>
              <a:buSzPct val="106000"/>
              <a:buFont typeface="Arial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Corded power supply (Long 7ft Cord)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cs typeface="CircularStd-Book" panose="020B0604020101020102" pitchFamily="34" charset="77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ct val="106000"/>
              <a:buNone/>
              <a:tabLst/>
              <a:defRPr/>
            </a:pPr>
            <a:endParaRPr lang="en-US" sz="1400" dirty="0">
              <a:solidFill>
                <a:srgbClr val="000000"/>
              </a:solidFill>
              <a:latin typeface="Circular Std Book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827073"/>
              </p:ext>
            </p:extLst>
          </p:nvPr>
        </p:nvGraphicFramePr>
        <p:xfrm>
          <a:off x="639823" y="8688950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HCM-325H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0-31262-10845-6</a:t>
                      </a:r>
                      <a:endParaRPr lang="en-US" sz="8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2-Year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24.41” L x 24.41” W x 1.18”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2.35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3.13” L x 9.5” W x 12.0” H act.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3.02 lbs. act.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13.5” L x 10.0” W x ” H 12.63”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12.09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1.0188 ft</a:t>
                      </a:r>
                      <a:r>
                        <a:rPr lang="en-US" sz="800" baseline="300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  <a:endParaRPr lang="en-US" sz="800" baseline="300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3105407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Vibration massage works vigorously or gently (you control the intensity) to ease tension in your neck, shoulders, and back. 2 massage styles let you enjoy a soothing, steady vibration or an invigorating, pulsating massage. 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Add soothing heat that permeates the entire soft, plush wrap to keep you warm and snuggly, while providing extra comfort for tired or sore muscles. 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0" y="383620"/>
            <a:ext cx="2840477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HCM-325H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6870"/>
                </a:solidFill>
                <a:effectLst/>
                <a:uLnTx/>
                <a:uFillTx/>
                <a:latin typeface="KansasNew SemiBold" pitchFamily="2" charset="77"/>
                <a:ea typeface="+mj-ea"/>
                <a:cs typeface="+mj-cs"/>
              </a:rPr>
              <a:t>vibration neck and shoulder wrap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CE487DB-9663-DB56-F830-8F74AF32EE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126" y="1144542"/>
            <a:ext cx="4371379" cy="3884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Shape&#10;&#10;Description automatically generated">
            <a:extLst>
              <a:ext uri="{FF2B5EF4-FFF2-40B4-BE49-F238E27FC236}">
                <a16:creationId xmlns:a16="http://schemas.microsoft.com/office/drawing/2014/main" id="{E9A139E8-C02F-93E8-E2E3-AFF360983BC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45" y="1887724"/>
            <a:ext cx="582309" cy="5823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2808F0-B47E-5BC5-39BF-24F9D875670B}"/>
              </a:ext>
            </a:extLst>
          </p:cNvPr>
          <p:cNvSpPr txBox="1"/>
          <p:nvPr/>
        </p:nvSpPr>
        <p:spPr>
          <a:xfrm>
            <a:off x="5953398" y="2448748"/>
            <a:ext cx="18190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AABAD">
                    <a:lumMod val="50000"/>
                  </a:srgbClr>
                </a:solidFill>
                <a:effectLst/>
                <a:uLnTx/>
                <a:uFillTx/>
                <a:latin typeface="CircularStd-Book"/>
                <a:ea typeface="+mn-ea"/>
                <a:cs typeface="+mn-cs"/>
              </a:rPr>
              <a:t>Soothing Heat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2CEAD2AF-73AC-3013-C359-38C2E2652A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45" y="2772752"/>
            <a:ext cx="652612" cy="6106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626EF2-C887-D4DF-D637-DDF8520F870C}"/>
              </a:ext>
            </a:extLst>
          </p:cNvPr>
          <p:cNvSpPr txBox="1"/>
          <p:nvPr/>
        </p:nvSpPr>
        <p:spPr>
          <a:xfrm>
            <a:off x="5966907" y="3335774"/>
            <a:ext cx="1819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AABAD">
                    <a:lumMod val="50000"/>
                  </a:srgbClr>
                </a:solidFill>
                <a:effectLst/>
                <a:uLnTx/>
                <a:uFillTx/>
                <a:latin typeface="CircularStd-Book"/>
                <a:ea typeface="+mn-ea"/>
                <a:cs typeface="+mn-cs"/>
              </a:rPr>
              <a:t>Auto Off Timer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BAABAD">
                    <a:lumMod val="50000"/>
                  </a:srgbClr>
                </a:solidFill>
                <a:effectLst/>
                <a:uLnTx/>
                <a:uFillTx/>
                <a:latin typeface="CircularStd-Book"/>
                <a:ea typeface="+mn-ea"/>
                <a:cs typeface="+mn-cs"/>
              </a:rPr>
              <a:t>15 mins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687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9bbb74-8d3c-4c90-9238-c45542b147d6">
      <Terms xmlns="http://schemas.microsoft.com/office/infopath/2007/PartnerControls"/>
    </lcf76f155ced4ddcb4097134ff3c332f>
    <TaxCatchAll xmlns="a6751533-29eb-40a3-a2b6-f6b0b0c19681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3327B5-7BDC-4B6F-A7C5-D40725CAF2B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621D205-D5EB-497F-98C7-B98270F4DC06}"/>
</file>

<file path=customXml/itemProps3.xml><?xml version="1.0" encoding="utf-8"?>
<ds:datastoreItem xmlns:ds="http://schemas.openxmlformats.org/officeDocument/2006/customXml" ds:itemID="{29531F9E-4C26-4995-A7C1-58316CDC4A89}">
  <ds:schemaRefs>
    <ds:schemaRef ds:uri="http://schemas.microsoft.com/office/2006/metadata/properties"/>
    <ds:schemaRef ds:uri="http://schemas.microsoft.com/office/infopath/2007/PartnerControls"/>
    <ds:schemaRef ds:uri="33bbca55-b0e6-4f87-af3c-719844fdf8e5"/>
    <ds:schemaRef ds:uri="4e6d7425-9a4d-4696-9153-5b124b931792"/>
  </ds:schemaRefs>
</ds:datastoreItem>
</file>

<file path=customXml/itemProps4.xml><?xml version="1.0" encoding="utf-8"?>
<ds:datastoreItem xmlns:ds="http://schemas.openxmlformats.org/officeDocument/2006/customXml" ds:itemID="{BDC90044-A117-41A9-B8E7-EF1A0E708E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196</Words>
  <Application>Microsoft Macintosh PowerPoint</Application>
  <PresentationFormat>Personalizado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 Std Book</vt:lpstr>
      <vt:lpstr>CircularStd-Book</vt:lpstr>
      <vt:lpstr>KansasNew SemiBold</vt:lpstr>
      <vt:lpstr>Office Theme</vt:lpstr>
      <vt:lpstr>HCM-325H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107</cp:revision>
  <cp:lastPrinted>2023-08-08T16:49:10Z</cp:lastPrinted>
  <dcterms:created xsi:type="dcterms:W3CDTF">2014-09-02T13:31:28Z</dcterms:created>
  <dcterms:modified xsi:type="dcterms:W3CDTF">2024-09-05T21:56:02Z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836ca597-b272-4420-9d15-4f5668b79338</vt:lpwstr>
  </property>
</Properties>
</file>