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8" r:id="rId2"/>
  </p:sldIdLst>
  <p:sldSz cx="7772400" cy="10058400"/>
  <p:notesSz cx="68580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">
          <p15:clr>
            <a:srgbClr val="A4A3A4"/>
          </p15:clr>
        </p15:guide>
        <p15:guide id="2" orient="horz" pos="6041">
          <p15:clr>
            <a:srgbClr val="A4A3A4"/>
          </p15:clr>
        </p15:guide>
        <p15:guide id="3" orient="horz" pos="3168">
          <p15:clr>
            <a:srgbClr val="A4A3A4"/>
          </p15:clr>
        </p15:guide>
        <p15:guide id="4" pos="4608">
          <p15:clr>
            <a:srgbClr val="A4A3A4"/>
          </p15:clr>
        </p15:guide>
        <p15:guide id="5" pos="2856" userDrawn="1">
          <p15:clr>
            <a:srgbClr val="A4A3A4"/>
          </p15:clr>
        </p15:guide>
        <p15:guide id="6" pos="93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ED6"/>
    <a:srgbClr val="93E5E1"/>
    <a:srgbClr val="006072"/>
    <a:srgbClr val="4D4D4D"/>
    <a:srgbClr val="7B7D7F"/>
    <a:srgbClr val="5D6066"/>
    <a:srgbClr val="62656C"/>
    <a:srgbClr val="1FC4F5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404"/>
    <p:restoredTop sz="99893" autoAdjust="0"/>
  </p:normalViewPr>
  <p:slideViewPr>
    <p:cSldViewPr snapToGrid="0" snapToObjects="1">
      <p:cViewPr>
        <p:scale>
          <a:sx n="55" d="100"/>
          <a:sy n="55" d="100"/>
        </p:scale>
        <p:origin x="1848" y="20"/>
      </p:cViewPr>
      <p:guideLst>
        <p:guide orient="horz" pos="288"/>
        <p:guide orient="horz" pos="6041"/>
        <p:guide orient="horz" pos="3168"/>
        <p:guide pos="4608"/>
        <p:guide pos="2856"/>
        <p:guide pos="936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 showGuides="1">
      <p:cViewPr varScale="1">
        <p:scale>
          <a:sx n="124" d="100"/>
          <a:sy n="124" d="100"/>
        </p:scale>
        <p:origin x="-3488" y="-104"/>
      </p:cViewPr>
      <p:guideLst>
        <p:guide orient="horz" pos="2928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0A1FB7-F16D-C245-9F8A-A5A7769E3BD0}" type="datetimeFigureOut">
              <a:rPr lang="en-US" smtClean="0"/>
              <a:t>7/5/2024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082800" y="696913"/>
            <a:ext cx="26924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5790"/>
            <a:ext cx="5486400" cy="418338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4A4B45-1891-B94F-9BD5-F7C07E239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8552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itle Placeholder 1">
            <a:extLst>
              <a:ext uri="{FF2B5EF4-FFF2-40B4-BE49-F238E27FC236}">
                <a16:creationId xmlns:a16="http://schemas.microsoft.com/office/drawing/2014/main" id="{7272E8BC-8C84-D916-9FDE-02B1C793884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53779" y="383620"/>
            <a:ext cx="2660298" cy="3925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2800" b="1" i="0">
                <a:solidFill>
                  <a:srgbClr val="006072"/>
                </a:solidFill>
                <a:latin typeface="KansasNew SemiBold" pitchFamily="2" charset="77"/>
              </a:defRPr>
            </a:lvl1pPr>
          </a:lstStyle>
          <a:p>
            <a:r>
              <a:rPr lang="en-US" dirty="0"/>
              <a:t>SKU-NAME</a:t>
            </a:r>
          </a:p>
        </p:txBody>
      </p:sp>
      <p:sp>
        <p:nvSpPr>
          <p:cNvPr id="33" name="Text Placeholder 3">
            <a:extLst>
              <a:ext uri="{FF2B5EF4-FFF2-40B4-BE49-F238E27FC236}">
                <a16:creationId xmlns:a16="http://schemas.microsoft.com/office/drawing/2014/main" id="{D2F74029-CD95-E4C6-6451-724E68BD9F76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4225017" y="676411"/>
            <a:ext cx="3289060" cy="936262"/>
          </a:xfrm>
        </p:spPr>
        <p:txBody>
          <a:bodyPr>
            <a:noAutofit/>
          </a:bodyPr>
          <a:lstStyle>
            <a:lvl1pPr marL="0" indent="0" algn="r">
              <a:buNone/>
              <a:defRPr sz="2000">
                <a:solidFill>
                  <a:srgbClr val="00BED6"/>
                </a:solidFill>
                <a:latin typeface="CircularStd-Book" panose="020B0604020101020102" pitchFamily="34" charset="77"/>
                <a:cs typeface="CircularStd-Book" panose="020B0604020101020102" pitchFamily="34" charset="77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product name goes here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7530ED6D-0C73-44D1-0EF1-98E7CAC50331}"/>
              </a:ext>
            </a:extLst>
          </p:cNvPr>
          <p:cNvSpPr/>
          <p:nvPr userDrawn="1"/>
        </p:nvSpPr>
        <p:spPr>
          <a:xfrm>
            <a:off x="0" y="5029200"/>
            <a:ext cx="7772400" cy="5029200"/>
          </a:xfrm>
          <a:prstGeom prst="rect">
            <a:avLst/>
          </a:prstGeom>
          <a:solidFill>
            <a:srgbClr val="00607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Picture Placeholder 2">
            <a:extLst>
              <a:ext uri="{FF2B5EF4-FFF2-40B4-BE49-F238E27FC236}">
                <a16:creationId xmlns:a16="http://schemas.microsoft.com/office/drawing/2014/main" id="{866089ED-9115-BBDE-13BB-190E4225F760}"/>
              </a:ext>
            </a:extLst>
          </p:cNvPr>
          <p:cNvSpPr>
            <a:spLocks noGrp="1"/>
          </p:cNvSpPr>
          <p:nvPr>
            <p:ph type="pic" idx="10" hasCustomPrompt="1"/>
          </p:nvPr>
        </p:nvSpPr>
        <p:spPr>
          <a:xfrm>
            <a:off x="2007371" y="1107307"/>
            <a:ext cx="3757657" cy="4565360"/>
          </a:xfrm>
          <a:noFill/>
        </p:spPr>
        <p:txBody>
          <a:bodyPr anchor="ctr">
            <a:normAutofit/>
          </a:bodyPr>
          <a:lstStyle>
            <a:lvl1pPr marL="0" indent="0" algn="ctr">
              <a:buNone/>
              <a:defRPr sz="2400">
                <a:latin typeface="CircularStd-Book" panose="020B0604020101020102" pitchFamily="34" charset="77"/>
                <a:cs typeface="CircularStd-Book" panose="020B0604020101020102" pitchFamily="34" charset="77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&amp; DROP HERO IMAGE HERE (MUST BE PNG  WITH TRANSPARENT BACKGROUND)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186B765-B085-7F72-541B-99FA6DE32FF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67359" y="476719"/>
            <a:ext cx="2235485" cy="465015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339313F1-57E9-3F9B-1FD5-E75E774A4726}"/>
              </a:ext>
            </a:extLst>
          </p:cNvPr>
          <p:cNvSpPr/>
          <p:nvPr userDrawn="1"/>
        </p:nvSpPr>
        <p:spPr>
          <a:xfrm>
            <a:off x="0" y="5029201"/>
            <a:ext cx="7772400" cy="320612"/>
          </a:xfrm>
          <a:prstGeom prst="rect">
            <a:avLst/>
          </a:prstGeom>
          <a:solidFill>
            <a:srgbClr val="00BED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1639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68" userDrawn="1">
          <p15:clr>
            <a:srgbClr val="FBAE40"/>
          </p15:clr>
        </p15:guide>
        <p15:guide id="2" pos="936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itle Placeholder 1">
            <a:extLst>
              <a:ext uri="{FF2B5EF4-FFF2-40B4-BE49-F238E27FC236}">
                <a16:creationId xmlns:a16="http://schemas.microsoft.com/office/drawing/2014/main" id="{7272E8BC-8C84-D916-9FDE-02B1C793884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53779" y="383620"/>
            <a:ext cx="2660298" cy="3925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2800" b="1" i="0">
                <a:solidFill>
                  <a:srgbClr val="006072"/>
                </a:solidFill>
                <a:latin typeface="KansasNew SemiBold" pitchFamily="2" charset="77"/>
              </a:defRPr>
            </a:lvl1pPr>
          </a:lstStyle>
          <a:p>
            <a:r>
              <a:rPr lang="en-US" dirty="0"/>
              <a:t>SKU-NAME</a:t>
            </a:r>
          </a:p>
        </p:txBody>
      </p:sp>
      <p:sp>
        <p:nvSpPr>
          <p:cNvPr id="33" name="Text Placeholder 3">
            <a:extLst>
              <a:ext uri="{FF2B5EF4-FFF2-40B4-BE49-F238E27FC236}">
                <a16:creationId xmlns:a16="http://schemas.microsoft.com/office/drawing/2014/main" id="{D2F74029-CD95-E4C6-6451-724E68BD9F76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4225017" y="676411"/>
            <a:ext cx="3289060" cy="936262"/>
          </a:xfrm>
        </p:spPr>
        <p:txBody>
          <a:bodyPr>
            <a:noAutofit/>
          </a:bodyPr>
          <a:lstStyle>
            <a:lvl1pPr marL="0" indent="0" algn="r">
              <a:buNone/>
              <a:defRPr sz="2000">
                <a:solidFill>
                  <a:srgbClr val="00BED6"/>
                </a:solidFill>
                <a:latin typeface="CircularStd-Book" panose="020B0604020101020102" pitchFamily="34" charset="77"/>
                <a:cs typeface="CircularStd-Book" panose="020B0604020101020102" pitchFamily="34" charset="77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product name goes here</a:t>
            </a:r>
          </a:p>
        </p:txBody>
      </p:sp>
      <p:sp>
        <p:nvSpPr>
          <p:cNvPr id="21" name="Picture Placeholder 2">
            <a:extLst>
              <a:ext uri="{FF2B5EF4-FFF2-40B4-BE49-F238E27FC236}">
                <a16:creationId xmlns:a16="http://schemas.microsoft.com/office/drawing/2014/main" id="{866089ED-9115-BBDE-13BB-190E4225F760}"/>
              </a:ext>
            </a:extLst>
          </p:cNvPr>
          <p:cNvSpPr>
            <a:spLocks noGrp="1"/>
          </p:cNvSpPr>
          <p:nvPr>
            <p:ph type="pic" idx="10" hasCustomPrompt="1"/>
          </p:nvPr>
        </p:nvSpPr>
        <p:spPr>
          <a:xfrm>
            <a:off x="2007371" y="1107307"/>
            <a:ext cx="3757657" cy="4565360"/>
          </a:xfrm>
          <a:noFill/>
        </p:spPr>
        <p:txBody>
          <a:bodyPr anchor="ctr">
            <a:normAutofit/>
          </a:bodyPr>
          <a:lstStyle>
            <a:lvl1pPr marL="0" indent="0" algn="ctr">
              <a:buNone/>
              <a:defRPr sz="2400">
                <a:latin typeface="CircularStd-Book" panose="020B0604020101020102" pitchFamily="34" charset="77"/>
                <a:cs typeface="CircularStd-Book" panose="020B0604020101020102" pitchFamily="34" charset="77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&amp; DROP HERO IMAGE HERE (MUST BE PNG  WITH TRANSPARENT BACKGROUND)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186B765-B085-7F72-541B-99FA6DE32FF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67359" y="476719"/>
            <a:ext cx="2235485" cy="465015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339313F1-57E9-3F9B-1FD5-E75E774A4726}"/>
              </a:ext>
            </a:extLst>
          </p:cNvPr>
          <p:cNvSpPr/>
          <p:nvPr userDrawn="1"/>
        </p:nvSpPr>
        <p:spPr>
          <a:xfrm>
            <a:off x="0" y="5029201"/>
            <a:ext cx="7772400" cy="320612"/>
          </a:xfrm>
          <a:prstGeom prst="rect">
            <a:avLst/>
          </a:prstGeom>
          <a:solidFill>
            <a:srgbClr val="00BED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9364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68" userDrawn="1">
          <p15:clr>
            <a:srgbClr val="FBAE40"/>
          </p15:clr>
        </p15:guide>
        <p15:guide id="2" pos="936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4D4D4D"/>
                </a:solidFill>
              </a:defRPr>
            </a:lvl1pPr>
          </a:lstStyle>
          <a:p>
            <a:fld id="{5DB6A9AF-D4F0-094A-BC9B-9CAA97894D93}" type="datetimeFigureOut">
              <a:rPr lang="en-US" smtClean="0"/>
              <a:pPr/>
              <a:t>7/5/2024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4D4D4D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4D4D4D"/>
                </a:solidFill>
              </a:defRPr>
            </a:lvl1pPr>
          </a:lstStyle>
          <a:p>
            <a:fld id="{6A25F9C0-6309-7345-8B1E-4FC6AC7AA9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486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rgbClr val="4D4D4D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rgbClr val="4D4D4D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rgbClr val="4D4D4D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rgbClr val="4D4D4D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rgbClr val="4D4D4D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rgbClr val="4D4D4D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93F28482-93C2-A1DE-3D24-7FC9647A4EB9}"/>
              </a:ext>
            </a:extLst>
          </p:cNvPr>
          <p:cNvSpPr txBox="1">
            <a:spLocks/>
          </p:cNvSpPr>
          <p:nvPr/>
        </p:nvSpPr>
        <p:spPr>
          <a:xfrm>
            <a:off x="536789" y="5610208"/>
            <a:ext cx="3688227" cy="200276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800" kern="1200">
                <a:solidFill>
                  <a:schemeClr val="tx1"/>
                </a:solidFill>
                <a:latin typeface="CircularStd-Book" panose="020B0604020101020102" pitchFamily="34" charset="77"/>
                <a:ea typeface="+mn-ea"/>
                <a:cs typeface="CircularStd-Book" panose="020B0604020101020102" pitchFamily="34" charset="77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600" kern="1200">
                <a:solidFill>
                  <a:schemeClr val="tx1"/>
                </a:solidFill>
                <a:latin typeface="CircularStd-Book" panose="020B0604020101020102" pitchFamily="34" charset="77"/>
                <a:ea typeface="+mn-ea"/>
                <a:cs typeface="CircularStd-Book" panose="020B0604020101020102" pitchFamily="34" charset="77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400" kern="1200">
                <a:solidFill>
                  <a:schemeClr val="tx1"/>
                </a:solidFill>
                <a:latin typeface="CircularStd-Book" panose="020B0604020101020102" pitchFamily="34" charset="77"/>
                <a:ea typeface="+mn-ea"/>
                <a:cs typeface="CircularStd-Book" panose="020B0604020101020102" pitchFamily="34" charset="77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200" kern="1200">
                <a:solidFill>
                  <a:schemeClr val="tx1"/>
                </a:solidFill>
                <a:latin typeface="CircularStd-Book" panose="020B0604020101020102" pitchFamily="34" charset="77"/>
                <a:ea typeface="+mn-ea"/>
                <a:cs typeface="CircularStd-Book" panose="020B0604020101020102" pitchFamily="34" charset="77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200" kern="1200">
                <a:solidFill>
                  <a:schemeClr val="tx1"/>
                </a:solidFill>
                <a:latin typeface="CircularStd-Book" panose="020B0604020101020102" pitchFamily="34" charset="77"/>
                <a:ea typeface="+mn-ea"/>
                <a:cs typeface="CircularStd-Book" panose="020B0604020101020102" pitchFamily="34" charset="77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base">
              <a:lnSpc>
                <a:spcPts val="1200"/>
              </a:lnSpc>
              <a:spcBef>
                <a:spcPts val="600"/>
              </a:spcBef>
              <a:buNone/>
            </a:pPr>
            <a:r>
              <a:rPr lang="en-US" sz="1400" b="1" dirty="0">
                <a:solidFill>
                  <a:srgbClr val="00BED6"/>
                </a:solidFill>
                <a:latin typeface="CircularStd-Book" panose="020B0604020101020102"/>
              </a:rPr>
              <a:t>Características del producto</a:t>
            </a:r>
          </a:p>
          <a:p>
            <a:pPr marL="285750" marR="0" lvl="0" indent="-285750" fontAlgn="base">
              <a:spcBef>
                <a:spcPts val="3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-ES" sz="1400" dirty="0">
                <a:solidFill>
                  <a:srgbClr val="2F3030"/>
                </a:solidFill>
                <a:latin typeface="CircularStd-Book" panose="020B0604020101020102" pitchFamily="34" charset="77"/>
                <a:cs typeface="CircularStd-Book" panose="020B0604020101020102" pitchFamily="34" charset="77"/>
              </a:rPr>
              <a:t>Masaje vibratorio</a:t>
            </a:r>
          </a:p>
          <a:p>
            <a:pPr marL="285750" marR="0" lvl="0" indent="-285750" fontAlgn="base">
              <a:spcBef>
                <a:spcPts val="3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-ES" sz="1400" dirty="0">
                <a:solidFill>
                  <a:srgbClr val="2F3030"/>
                </a:solidFill>
                <a:latin typeface="CircularStd-Book" panose="020B0604020101020102" pitchFamily="34" charset="77"/>
                <a:cs typeface="CircularStd-Book" panose="020B0604020101020102" pitchFamily="34" charset="77"/>
              </a:rPr>
              <a:t>Diseño ligero</a:t>
            </a:r>
          </a:p>
          <a:p>
            <a:pPr marL="285750" marR="0" lvl="0" indent="-285750" fontAlgn="base">
              <a:spcBef>
                <a:spcPts val="3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-ES" sz="1400" dirty="0">
                <a:solidFill>
                  <a:srgbClr val="2F3030"/>
                </a:solidFill>
                <a:latin typeface="CircularStd-Book" panose="020B0604020101020102" pitchFamily="34" charset="77"/>
                <a:cs typeface="CircularStd-Book" panose="020B0604020101020102" pitchFamily="34" charset="77"/>
              </a:rPr>
              <a:t>3 intensidades</a:t>
            </a:r>
          </a:p>
          <a:p>
            <a:pPr marL="285750" marR="0" lvl="0" indent="-285750" fontAlgn="base">
              <a:spcBef>
                <a:spcPts val="3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-ES" sz="1400" dirty="0">
                <a:solidFill>
                  <a:srgbClr val="2F3030"/>
                </a:solidFill>
                <a:latin typeface="CircularStd-Book" panose="020B0604020101020102" pitchFamily="34" charset="77"/>
                <a:cs typeface="CircularStd-Book" panose="020B0604020101020102" pitchFamily="34" charset="77"/>
              </a:rPr>
              <a:t>Cable extralargo de 8 pies</a:t>
            </a:r>
          </a:p>
          <a:p>
            <a:pPr marL="285750" marR="0" lvl="0" indent="-285750" fontAlgn="base">
              <a:spcBef>
                <a:spcPts val="3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-ES" sz="1400" dirty="0">
                <a:solidFill>
                  <a:srgbClr val="2F3030"/>
                </a:solidFill>
                <a:latin typeface="CircularStd-Book" panose="020B0604020101020102" pitchFamily="34" charset="77"/>
                <a:cs typeface="CircularStd-Book" panose="020B0604020101020102" pitchFamily="34" charset="77"/>
              </a:rPr>
              <a:t>Calma la tensión</a:t>
            </a:r>
          </a:p>
          <a:p>
            <a:pPr marL="285750" marR="0" lvl="0" indent="-285750" fontAlgn="base">
              <a:spcBef>
                <a:spcPts val="3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-ES" sz="1400" dirty="0">
                <a:solidFill>
                  <a:srgbClr val="2F3030"/>
                </a:solidFill>
                <a:latin typeface="CircularStd-Book" panose="020B0604020101020102" pitchFamily="34" charset="77"/>
                <a:cs typeface="CircularStd-Book" panose="020B0604020101020102" pitchFamily="34" charset="77"/>
              </a:rPr>
              <a:t>Mango de largo alcance</a:t>
            </a:r>
            <a:endParaRPr lang="en-US" sz="1400" b="0" i="0" dirty="0">
              <a:solidFill>
                <a:srgbClr val="006870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68BC436-923B-61F5-5298-CCF97B8292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9591341"/>
              </p:ext>
            </p:extLst>
          </p:nvPr>
        </p:nvGraphicFramePr>
        <p:xfrm>
          <a:off x="536789" y="8261618"/>
          <a:ext cx="6492753" cy="128016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2052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04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87010">
                  <a:extLst>
                    <a:ext uri="{9D8B030D-6E8A-4147-A177-3AD203B41FA5}">
                      <a16:colId xmlns:a16="http://schemas.microsoft.com/office/drawing/2014/main" val="165326657"/>
                    </a:ext>
                  </a:extLst>
                </a:gridCol>
                <a:gridCol w="1090066">
                  <a:extLst>
                    <a:ext uri="{9D8B030D-6E8A-4147-A177-3AD203B41FA5}">
                      <a16:colId xmlns:a16="http://schemas.microsoft.com/office/drawing/2014/main" val="3746467953"/>
                    </a:ext>
                  </a:extLst>
                </a:gridCol>
              </a:tblGrid>
              <a:tr h="196742"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Model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HHP-231J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MSRP/MAP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$39.99/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6742"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UPC Code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0-31262-11108-1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Warranty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2</a:t>
                      </a:r>
                      <a:r>
                        <a:rPr lang="en-US" sz="80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-Year</a:t>
                      </a:r>
                      <a:endParaRPr lang="en-US" sz="800" dirty="0">
                        <a:solidFill>
                          <a:schemeClr val="tx1"/>
                        </a:solidFill>
                        <a:latin typeface="CircularStd-Book" panose="020B0604020101020102" pitchFamily="34" charset="0"/>
                        <a:cs typeface="CircularStd-Book" panose="020B0604020101020102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6742"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Product Dims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11.1” L x 3.31” W x 2.83” H est.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Product Weight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0.66 lbs. est.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6742"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Package Dims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4.76” L x 3.86” W x 14.49” H est.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Package Weight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1.17 lbs. est.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6742"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Case Dims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10.24” L x 8.43” W </a:t>
                      </a:r>
                      <a:r>
                        <a:rPr lang="en-US" sz="80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x 15.83” </a:t>
                      </a:r>
                      <a:r>
                        <a:rPr lang="en-US" sz="800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H est.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Case Weight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6.34 lbs. est.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6742"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Cube Dims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0.7908 ft</a:t>
                      </a:r>
                      <a:r>
                        <a:rPr lang="en-US" sz="800" baseline="30000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Case Pack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100FD4E5-B9AF-B24F-CCDF-590EB6195C36}"/>
              </a:ext>
            </a:extLst>
          </p:cNvPr>
          <p:cNvSpPr txBox="1">
            <a:spLocks/>
          </p:cNvSpPr>
          <p:nvPr/>
        </p:nvSpPr>
        <p:spPr>
          <a:xfrm>
            <a:off x="4408670" y="5610208"/>
            <a:ext cx="2921753" cy="176609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800" kern="1200">
                <a:solidFill>
                  <a:schemeClr val="tx1"/>
                </a:solidFill>
                <a:latin typeface="CircularStd-Book" panose="020B0604020101020102" pitchFamily="34" charset="77"/>
                <a:ea typeface="+mn-ea"/>
                <a:cs typeface="CircularStd-Book" panose="020B0604020101020102" pitchFamily="34" charset="77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600" kern="1200">
                <a:solidFill>
                  <a:schemeClr val="tx1"/>
                </a:solidFill>
                <a:latin typeface="CircularStd-Book" panose="020B0604020101020102" pitchFamily="34" charset="77"/>
                <a:ea typeface="+mn-ea"/>
                <a:cs typeface="CircularStd-Book" panose="020B0604020101020102" pitchFamily="34" charset="77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400" kern="1200">
                <a:solidFill>
                  <a:schemeClr val="tx1"/>
                </a:solidFill>
                <a:latin typeface="CircularStd-Book" panose="020B0604020101020102" pitchFamily="34" charset="77"/>
                <a:ea typeface="+mn-ea"/>
                <a:cs typeface="CircularStd-Book" panose="020B0604020101020102" pitchFamily="34" charset="77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200" kern="1200">
                <a:solidFill>
                  <a:schemeClr val="tx1"/>
                </a:solidFill>
                <a:latin typeface="CircularStd-Book" panose="020B0604020101020102" pitchFamily="34" charset="77"/>
                <a:ea typeface="+mn-ea"/>
                <a:cs typeface="CircularStd-Book" panose="020B0604020101020102" pitchFamily="34" charset="77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200" kern="1200">
                <a:solidFill>
                  <a:schemeClr val="tx1"/>
                </a:solidFill>
                <a:latin typeface="CircularStd-Book" panose="020B0604020101020102" pitchFamily="34" charset="77"/>
                <a:ea typeface="+mn-ea"/>
                <a:cs typeface="CircularStd-Book" panose="020B0604020101020102" pitchFamily="34" charset="77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base">
              <a:lnSpc>
                <a:spcPts val="1200"/>
              </a:lnSpc>
              <a:spcBef>
                <a:spcPts val="300"/>
              </a:spcBef>
              <a:buNone/>
            </a:pPr>
            <a:r>
              <a:rPr lang="en-US" sz="1400" b="1" dirty="0">
                <a:solidFill>
                  <a:srgbClr val="00BED6"/>
                </a:solidFill>
                <a:latin typeface="KansasNew SemiBold" pitchFamily="2" charset="77"/>
              </a:rPr>
              <a:t>Descripción del producto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u="none" strike="noStrike" kern="1200" cap="none" spc="0" normalizeH="0" baseline="0" noProof="0" dirty="0">
                <a:ln>
                  <a:noFill/>
                </a:ln>
                <a:solidFill>
                  <a:srgbClr val="2F3030"/>
                </a:solidFill>
                <a:effectLst/>
                <a:uLnTx/>
                <a:uFillTx/>
                <a:latin typeface="CircularStd-Book" panose="020B0604020101020102" pitchFamily="34" charset="77"/>
                <a:cs typeface="CircularStd-Book" panose="020B0604020101020102" pitchFamily="34" charset="77"/>
              </a:rPr>
              <a:t>Un masaje vibratorio relajante y versátil para uso en todo el cuerpo.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u="none" strike="noStrike" kern="1200" cap="none" spc="0" normalizeH="0" baseline="0" noProof="0" dirty="0">
                <a:ln>
                  <a:noFill/>
                </a:ln>
                <a:solidFill>
                  <a:srgbClr val="2F3030"/>
                </a:solidFill>
                <a:effectLst/>
                <a:uLnTx/>
                <a:uFillTx/>
                <a:latin typeface="CircularStd-Book" panose="020B0604020101020102" pitchFamily="34" charset="77"/>
                <a:cs typeface="CircularStd-Book" panose="020B0604020101020102" pitchFamily="34" charset="77"/>
              </a:rPr>
              <a:t>Calma tu tensión con cualquiera de los 3 cabezales intercambiables. Este masajeador es liviano y hace el trabajo.</a:t>
            </a:r>
            <a:r>
              <a:rPr kumimoji="0" lang="en-US" sz="1400" u="none" strike="noStrike" kern="1200" cap="none" spc="0" normalizeH="0" baseline="0" noProof="0" dirty="0">
                <a:ln>
                  <a:noFill/>
                </a:ln>
                <a:solidFill>
                  <a:srgbClr val="2F3030"/>
                </a:solidFill>
                <a:effectLst/>
                <a:uLnTx/>
                <a:uFillTx/>
                <a:latin typeface="CircularStd-Book" panose="020B0604020101020102" pitchFamily="34" charset="77"/>
                <a:cs typeface="CircularStd-Book" panose="020B0604020101020102" pitchFamily="34" charset="77"/>
              </a:rPr>
              <a:t>.</a:t>
            </a:r>
            <a:endParaRPr kumimoji="0" lang="en-US" sz="1400" u="none" strike="noStrike" kern="1200" cap="none" spc="-10" normalizeH="0" baseline="0" noProof="0" dirty="0">
              <a:ln>
                <a:noFill/>
              </a:ln>
              <a:solidFill>
                <a:srgbClr val="2F3030"/>
              </a:solidFill>
              <a:effectLst/>
              <a:uLnTx/>
              <a:uFillTx/>
              <a:latin typeface="CircularStd-Book" panose="020B0604020101020102" pitchFamily="34" charset="77"/>
              <a:ea typeface="Fira Sans" panose="020B0503050000020004" pitchFamily="34" charset="0"/>
              <a:cs typeface="CircularStd-Book" panose="020B0604020101020102" pitchFamily="34" charset="77"/>
            </a:endParaRPr>
          </a:p>
          <a:p>
            <a:pPr marL="0" indent="0">
              <a:lnSpc>
                <a:spcPts val="1480"/>
              </a:lnSpc>
              <a:buNone/>
            </a:pPr>
            <a:endParaRPr lang="en-US" sz="1400" dirty="0">
              <a:solidFill>
                <a:srgbClr val="2F3030"/>
              </a:solidFill>
              <a:latin typeface="CircularStd-Book" panose="020B0604020101020102" pitchFamily="34" charset="77"/>
              <a:cs typeface="CircularStd-Book" panose="020B0604020101020102" pitchFamily="34" charset="77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E5DC3C04-2CB5-B6AD-C910-69BD7B7899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53779" y="383620"/>
            <a:ext cx="2660298" cy="392541"/>
          </a:xfrm>
        </p:spPr>
        <p:txBody>
          <a:bodyPr>
            <a:normAutofit fontScale="90000"/>
          </a:bodyPr>
          <a:lstStyle/>
          <a:p>
            <a:r>
              <a:rPr lang="en-US" dirty="0"/>
              <a:t>HHP-233J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2F7BA953-0A60-BA22-A93D-BCF1C62DFC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225017" y="676411"/>
            <a:ext cx="3289060" cy="936262"/>
          </a:xfrm>
        </p:spPr>
        <p:txBody>
          <a:bodyPr/>
          <a:lstStyle/>
          <a:p>
            <a:pPr fontAlgn="base">
              <a:defRPr/>
            </a:pPr>
            <a:r>
              <a:rPr lang="en-US" b="1" dirty="0">
                <a:solidFill>
                  <a:srgbClr val="006870"/>
                </a:solidFill>
                <a:latin typeface="KansasNew Bold"/>
              </a:rPr>
              <a:t>Masajeador personal para todo el cuerpo</a:t>
            </a:r>
            <a:r>
              <a:rPr lang="en-US" b="0" i="0" dirty="0">
                <a:solidFill>
                  <a:srgbClr val="000000"/>
                </a:solidFill>
                <a:effectLst/>
                <a:latin typeface="KansasNew Bold"/>
              </a:rPr>
              <a:t>​</a:t>
            </a:r>
            <a:endParaRPr lang="en-US" sz="2000" dirty="0">
              <a:solidFill>
                <a:srgbClr val="006870"/>
              </a:solidFill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38B41700-42E2-36E7-9D5C-7D6B63509B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09" y="383620"/>
            <a:ext cx="5610225" cy="5372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>
            <a:extLst>
              <a:ext uri="{FF2B5EF4-FFF2-40B4-BE49-F238E27FC236}">
                <a16:creationId xmlns:a16="http://schemas.microsoft.com/office/drawing/2014/main" id="{6452993E-7122-C22D-615E-945C2E09BC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7340" y="2345770"/>
            <a:ext cx="2362200" cy="144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14460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Massage and Spa 1">
      <a:dk1>
        <a:srgbClr val="2B2A25"/>
      </a:dk1>
      <a:lt1>
        <a:sysClr val="window" lastClr="FFFFFF"/>
      </a:lt1>
      <a:dk2>
        <a:srgbClr val="2B2A25"/>
      </a:dk2>
      <a:lt2>
        <a:srgbClr val="FFFFFE"/>
      </a:lt2>
      <a:accent1>
        <a:srgbClr val="1EA9C7"/>
      </a:accent1>
      <a:accent2>
        <a:srgbClr val="1EA9C7"/>
      </a:accent2>
      <a:accent3>
        <a:srgbClr val="1EA9C7"/>
      </a:accent3>
      <a:accent4>
        <a:srgbClr val="1EA9C7"/>
      </a:accent4>
      <a:accent5>
        <a:srgbClr val="1EA9C7"/>
      </a:accent5>
      <a:accent6>
        <a:srgbClr val="CD0920"/>
      </a:accent6>
      <a:hlink>
        <a:srgbClr val="1EA9C7"/>
      </a:hlink>
      <a:folHlink>
        <a:srgbClr val="2B2A25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4702DDF270C7D4EAF2295DEE31A77DD" ma:contentTypeVersion="15" ma:contentTypeDescription="Create a new document." ma:contentTypeScope="" ma:versionID="722ed3663b9a0e11c1a881eb55665a32">
  <xsd:schema xmlns:xsd="http://www.w3.org/2001/XMLSchema" xmlns:xs="http://www.w3.org/2001/XMLSchema" xmlns:p="http://schemas.microsoft.com/office/2006/metadata/properties" xmlns:ns2="1b9bbb74-8d3c-4c90-9238-c45542b147d6" xmlns:ns3="a6751533-29eb-40a3-a2b6-f6b0b0c19681" targetNamespace="http://schemas.microsoft.com/office/2006/metadata/properties" ma:root="true" ma:fieldsID="fd35af8d9f2a8b6fd8cd8b4929f890cb" ns2:_="" ns3:_="">
    <xsd:import namespace="1b9bbb74-8d3c-4c90-9238-c45542b147d6"/>
    <xsd:import namespace="a6751533-29eb-40a3-a2b6-f6b0b0c196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9bbb74-8d3c-4c90-9238-c45542b147d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61cfcf39-cc03-4725-9fab-75f8647c1ef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751533-29eb-40a3-a2b6-f6b0b0c19681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1c340b58-a055-4f70-b4d3-038b4c6e5567}" ma:internalName="TaxCatchAll" ma:showField="CatchAllData" ma:web="a6751533-29eb-40a3-a2b6-f6b0b0c1968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6751533-29eb-40a3-a2b6-f6b0b0c19681" xsi:nil="true"/>
    <lcf76f155ced4ddcb4097134ff3c332f xmlns="1b9bbb74-8d3c-4c90-9238-c45542b147d6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1D0F72B-FE1C-46A1-B869-27C3F8E42B09}"/>
</file>

<file path=customXml/itemProps2.xml><?xml version="1.0" encoding="utf-8"?>
<ds:datastoreItem xmlns:ds="http://schemas.openxmlformats.org/officeDocument/2006/customXml" ds:itemID="{CD9C6F3B-C617-482F-AC86-B4B01306A42C}"/>
</file>

<file path=customXml/itemProps3.xml><?xml version="1.0" encoding="utf-8"?>
<ds:datastoreItem xmlns:ds="http://schemas.openxmlformats.org/officeDocument/2006/customXml" ds:itemID="{09475F25-A4F9-49AE-99AA-3FB6106FFFF5}"/>
</file>

<file path=docProps/app.xml><?xml version="1.0" encoding="utf-8"?>
<Properties xmlns="http://schemas.openxmlformats.org/officeDocument/2006/extended-properties" xmlns:vt="http://schemas.openxmlformats.org/officeDocument/2006/docPropsVTypes">
  <TotalTime>2371</TotalTime>
  <Words>152</Words>
  <Application>Microsoft Office PowerPoint</Application>
  <PresentationFormat>Custom</PresentationFormat>
  <Paragraphs>36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Century Gothic</vt:lpstr>
      <vt:lpstr>CircularStd-Book</vt:lpstr>
      <vt:lpstr>KansasNew Bold</vt:lpstr>
      <vt:lpstr>KansasNew SemiBold</vt:lpstr>
      <vt:lpstr>Office Theme</vt:lpstr>
      <vt:lpstr>HHP-233J</vt:lpstr>
    </vt:vector>
  </TitlesOfParts>
  <Company>HoMedics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Erin Raine</dc:creator>
  <cp:lastModifiedBy>Evelyn Vega</cp:lastModifiedBy>
  <cp:revision>105</cp:revision>
  <cp:lastPrinted>2023-04-18T14:09:28Z</cp:lastPrinted>
  <dcterms:created xsi:type="dcterms:W3CDTF">2014-09-02T13:31:28Z</dcterms:created>
  <dcterms:modified xsi:type="dcterms:W3CDTF">2024-07-05T17:54:46Z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0x010100E4702DDF270C7D4EAF2295DEE31A77DD</vt:lpwstr>
  </property>
</Properties>
</file>