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7"/>
  </p:notesMasterIdLst>
  <p:sldIdLst>
    <p:sldId id="258" r:id="rId6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">
          <p15:clr>
            <a:srgbClr val="A4A3A4"/>
          </p15:clr>
        </p15:guide>
        <p15:guide id="2" orient="horz" pos="6041">
          <p15:clr>
            <a:srgbClr val="A4A3A4"/>
          </p15:clr>
        </p15:guide>
        <p15:guide id="3" orient="horz" pos="3168">
          <p15:clr>
            <a:srgbClr val="A4A3A4"/>
          </p15:clr>
        </p15:guide>
        <p15:guide id="4" pos="4608">
          <p15:clr>
            <a:srgbClr val="A4A3A4"/>
          </p15:clr>
        </p15:guide>
        <p15:guide id="5" pos="2856" userDrawn="1">
          <p15:clr>
            <a:srgbClr val="A4A3A4"/>
          </p15:clr>
        </p15:guide>
        <p15:guide id="6" pos="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ED6"/>
    <a:srgbClr val="93E5E1"/>
    <a:srgbClr val="006072"/>
    <a:srgbClr val="4D4D4D"/>
    <a:srgbClr val="7B7D7F"/>
    <a:srgbClr val="5D6066"/>
    <a:srgbClr val="62656C"/>
    <a:srgbClr val="1FC4F5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15"/>
    <p:restoredTop sz="99893" autoAdjust="0"/>
  </p:normalViewPr>
  <p:slideViewPr>
    <p:cSldViewPr snapToGrid="0" snapToObjects="1">
      <p:cViewPr>
        <p:scale>
          <a:sx n="281" d="100"/>
          <a:sy n="281" d="100"/>
        </p:scale>
        <p:origin x="-3936" y="-11600"/>
      </p:cViewPr>
      <p:guideLst>
        <p:guide orient="horz" pos="288"/>
        <p:guide orient="horz" pos="6041"/>
        <p:guide orient="horz" pos="3168"/>
        <p:guide pos="4608"/>
        <p:guide pos="2856"/>
        <p:guide pos="936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 showGuides="1">
      <p:cViewPr varScale="1">
        <p:scale>
          <a:sx n="124" d="100"/>
          <a:sy n="124" d="100"/>
        </p:scale>
        <p:origin x="-3488" y="-10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mmy Tipsword" userId="a6a7d6ce-8d95-4951-83e3-9b0cd133c5f1" providerId="ADAL" clId="{F278E8ED-2E8C-46CE-B451-C35A4A8B46A1}"/>
    <pc:docChg chg="modSld">
      <pc:chgData name="Tammy Tipsword" userId="a6a7d6ce-8d95-4951-83e3-9b0cd133c5f1" providerId="ADAL" clId="{F278E8ED-2E8C-46CE-B451-C35A4A8B46A1}" dt="2023-08-01T17:09:14.902" v="25" actId="20577"/>
      <pc:docMkLst>
        <pc:docMk/>
      </pc:docMkLst>
      <pc:sldChg chg="modSp mod">
        <pc:chgData name="Tammy Tipsword" userId="a6a7d6ce-8d95-4951-83e3-9b0cd133c5f1" providerId="ADAL" clId="{F278E8ED-2E8C-46CE-B451-C35A4A8B46A1}" dt="2023-08-01T17:09:14.902" v="25" actId="20577"/>
        <pc:sldMkLst>
          <pc:docMk/>
          <pc:sldMk cId="3111446039" sldId="258"/>
        </pc:sldMkLst>
        <pc:spChg chg="mod">
          <ac:chgData name="Tammy Tipsword" userId="a6a7d6ce-8d95-4951-83e3-9b0cd133c5f1" providerId="ADAL" clId="{F278E8ED-2E8C-46CE-B451-C35A4A8B46A1}" dt="2023-08-01T17:08:34.012" v="2" actId="948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F278E8ED-2E8C-46CE-B451-C35A4A8B46A1}" dt="2023-08-01T17:08:44.716" v="3" actId="948"/>
          <ac:spMkLst>
            <pc:docMk/>
            <pc:sldMk cId="3111446039" sldId="258"/>
            <ac:spMk id="7" creationId="{100FD4E5-B9AF-B24F-CCDF-590EB6195C36}"/>
          </ac:spMkLst>
        </pc:spChg>
        <pc:graphicFrameChg chg="modGraphic">
          <ac:chgData name="Tammy Tipsword" userId="a6a7d6ce-8d95-4951-83e3-9b0cd133c5f1" providerId="ADAL" clId="{F278E8ED-2E8C-46CE-B451-C35A4A8B46A1}" dt="2023-08-01T17:09:14.902" v="25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  <pc:docChgLst>
    <pc:chgData name="Tammy Tipsword" userId="a6a7d6ce-8d95-4951-83e3-9b0cd133c5f1" providerId="ADAL" clId="{DD609679-2A46-4015-9854-7DB93928423C}"/>
    <pc:docChg chg="modSld">
      <pc:chgData name="Tammy Tipsword" userId="a6a7d6ce-8d95-4951-83e3-9b0cd133c5f1" providerId="ADAL" clId="{DD609679-2A46-4015-9854-7DB93928423C}" dt="2023-02-23T20:15:41.955" v="45"/>
      <pc:docMkLst>
        <pc:docMk/>
      </pc:docMkLst>
      <pc:sldChg chg="addSp modSp mod">
        <pc:chgData name="Tammy Tipsword" userId="a6a7d6ce-8d95-4951-83e3-9b0cd133c5f1" providerId="ADAL" clId="{DD609679-2A46-4015-9854-7DB93928423C}" dt="2023-02-23T20:15:41.955" v="45"/>
        <pc:sldMkLst>
          <pc:docMk/>
          <pc:sldMk cId="3111446039" sldId="258"/>
        </pc:sldMkLst>
        <pc:spChg chg="mod">
          <ac:chgData name="Tammy Tipsword" userId="a6a7d6ce-8d95-4951-83e3-9b0cd133c5f1" providerId="ADAL" clId="{DD609679-2A46-4015-9854-7DB93928423C}" dt="2023-02-23T20:15:41.955" v="45"/>
          <ac:spMkLst>
            <pc:docMk/>
            <pc:sldMk cId="3111446039" sldId="258"/>
            <ac:spMk id="5" creationId="{93F28482-93C2-A1DE-3D24-7FC9647A4EB9}"/>
          </ac:spMkLst>
        </pc:spChg>
        <pc:spChg chg="mod">
          <ac:chgData name="Tammy Tipsword" userId="a6a7d6ce-8d95-4951-83e3-9b0cd133c5f1" providerId="ADAL" clId="{DD609679-2A46-4015-9854-7DB93928423C}" dt="2023-02-23T20:15:25.822" v="44"/>
          <ac:spMkLst>
            <pc:docMk/>
            <pc:sldMk cId="3111446039" sldId="258"/>
            <ac:spMk id="7" creationId="{100FD4E5-B9AF-B24F-CCDF-590EB6195C36}"/>
          </ac:spMkLst>
        </pc:spChg>
        <pc:spChg chg="mod">
          <ac:chgData name="Tammy Tipsword" userId="a6a7d6ce-8d95-4951-83e3-9b0cd133c5f1" providerId="ADAL" clId="{DD609679-2A46-4015-9854-7DB93928423C}" dt="2023-02-13T19:01:40.248" v="8" actId="20577"/>
          <ac:spMkLst>
            <pc:docMk/>
            <pc:sldMk cId="3111446039" sldId="258"/>
            <ac:spMk id="10" creationId="{E5DC3C04-2CB5-B6AD-C910-69BD7B789984}"/>
          </ac:spMkLst>
        </pc:spChg>
        <pc:spChg chg="mod">
          <ac:chgData name="Tammy Tipsword" userId="a6a7d6ce-8d95-4951-83e3-9b0cd133c5f1" providerId="ADAL" clId="{DD609679-2A46-4015-9854-7DB93928423C}" dt="2023-02-13T19:04:15.121" v="16" actId="20577"/>
          <ac:spMkLst>
            <pc:docMk/>
            <pc:sldMk cId="3111446039" sldId="258"/>
            <ac:spMk id="11" creationId="{2F7BA953-0A60-BA22-A93D-BCF1C62DFCD5}"/>
          </ac:spMkLst>
        </pc:spChg>
        <pc:graphicFrameChg chg="modGraphic">
          <ac:chgData name="Tammy Tipsword" userId="a6a7d6ce-8d95-4951-83e3-9b0cd133c5f1" providerId="ADAL" clId="{DD609679-2A46-4015-9854-7DB93928423C}" dt="2023-02-14T18:00:31.341" v="43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  <pc:picChg chg="add mod">
          <ac:chgData name="Tammy Tipsword" userId="a6a7d6ce-8d95-4951-83e3-9b0cd133c5f1" providerId="ADAL" clId="{DD609679-2A46-4015-9854-7DB93928423C}" dt="2023-02-14T17:58:20.056" v="35" actId="1076"/>
          <ac:picMkLst>
            <pc:docMk/>
            <pc:sldMk cId="3111446039" sldId="258"/>
            <ac:picMk id="1026" creationId="{80D46305-B480-A730-7460-70FA9169D80E}"/>
          </ac:picMkLst>
        </pc:picChg>
        <pc:picChg chg="add mod">
          <ac:chgData name="Tammy Tipsword" userId="a6a7d6ce-8d95-4951-83e3-9b0cd133c5f1" providerId="ADAL" clId="{DD609679-2A46-4015-9854-7DB93928423C}" dt="2023-02-13T19:03:22.306" v="11" actId="1076"/>
          <ac:picMkLst>
            <pc:docMk/>
            <pc:sldMk cId="3111446039" sldId="258"/>
            <ac:picMk id="1027" creationId="{B6BEF1AD-FF8B-D9E4-DE97-1A2F1A1F4984}"/>
          </ac:picMkLst>
        </pc:picChg>
      </pc:sldChg>
    </pc:docChg>
  </pc:docChgLst>
  <pc:docChgLst>
    <pc:chgData name="Tammy Tipsword" userId="a6a7d6ce-8d95-4951-83e3-9b0cd133c5f1" providerId="ADAL" clId="{F253D0ED-7C80-47C5-B781-B3FCD26C4CEE}"/>
    <pc:docChg chg="modSld">
      <pc:chgData name="Tammy Tipsword" userId="a6a7d6ce-8d95-4951-83e3-9b0cd133c5f1" providerId="ADAL" clId="{F253D0ED-7C80-47C5-B781-B3FCD26C4CEE}" dt="2023-09-14T19:23:39.184" v="51" actId="20577"/>
      <pc:docMkLst>
        <pc:docMk/>
      </pc:docMkLst>
      <pc:sldChg chg="modSp mod">
        <pc:chgData name="Tammy Tipsword" userId="a6a7d6ce-8d95-4951-83e3-9b0cd133c5f1" providerId="ADAL" clId="{F253D0ED-7C80-47C5-B781-B3FCD26C4CEE}" dt="2023-09-14T19:23:39.184" v="51" actId="20577"/>
        <pc:sldMkLst>
          <pc:docMk/>
          <pc:sldMk cId="3111446039" sldId="258"/>
        </pc:sldMkLst>
        <pc:graphicFrameChg chg="modGraphic">
          <ac:chgData name="Tammy Tipsword" userId="a6a7d6ce-8d95-4951-83e3-9b0cd133c5f1" providerId="ADAL" clId="{F253D0ED-7C80-47C5-B781-B3FCD26C4CEE}" dt="2023-09-14T19:23:39.184" v="51" actId="20577"/>
          <ac:graphicFrameMkLst>
            <pc:docMk/>
            <pc:sldMk cId="3111446039" sldId="258"/>
            <ac:graphicFrameMk id="6" creationId="{568BC436-923B-61F5-5298-CCF97B8292C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A1FB7-F16D-C245-9F8A-A5A7769E3BD0}" type="datetimeFigureOut">
              <a:rPr lang="en-US" smtClean="0"/>
              <a:t>9/5/24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4A4B45-1891-B94F-9BD5-F7C07E239868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85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530ED6D-0C73-44D1-0EF1-98E7CAC50331}"/>
              </a:ext>
            </a:extLst>
          </p:cNvPr>
          <p:cNvSpPr/>
          <p:nvPr userDrawn="1"/>
        </p:nvSpPr>
        <p:spPr>
          <a:xfrm>
            <a:off x="0" y="5029200"/>
            <a:ext cx="7772400" cy="5029200"/>
          </a:xfrm>
          <a:prstGeom prst="rect">
            <a:avLst/>
          </a:prstGeom>
          <a:solidFill>
            <a:srgbClr val="00607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39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itle Placeholder 1">
            <a:extLst>
              <a:ext uri="{FF2B5EF4-FFF2-40B4-BE49-F238E27FC236}">
                <a16:creationId xmlns:a16="http://schemas.microsoft.com/office/drawing/2014/main" id="{7272E8BC-8C84-D916-9FDE-02B1C79388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3779" y="383620"/>
            <a:ext cx="2660298" cy="39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2800" b="1" i="0">
                <a:solidFill>
                  <a:srgbClr val="006072"/>
                </a:solidFill>
                <a:latin typeface="KansasNew SemiBold" pitchFamily="2" charset="77"/>
              </a:defRPr>
            </a:lvl1pPr>
          </a:lstStyle>
          <a:p>
            <a:r>
              <a:rPr lang="en-US" dirty="0"/>
              <a:t>SKU-NAME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D2F74029-CD95-E4C6-6451-724E68BD9F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4225017" y="676411"/>
            <a:ext cx="3289060" cy="936262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rgbClr val="00BED6"/>
                </a:solidFill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product name goes here</a:t>
            </a:r>
          </a:p>
        </p:txBody>
      </p:sp>
      <p:sp>
        <p:nvSpPr>
          <p:cNvPr id="21" name="Picture Placeholder 2">
            <a:extLst>
              <a:ext uri="{FF2B5EF4-FFF2-40B4-BE49-F238E27FC236}">
                <a16:creationId xmlns:a16="http://schemas.microsoft.com/office/drawing/2014/main" id="{866089ED-9115-BBDE-13BB-190E4225F760}"/>
              </a:ext>
            </a:extLst>
          </p:cNvPr>
          <p:cNvSpPr>
            <a:spLocks noGrp="1"/>
          </p:cNvSpPr>
          <p:nvPr>
            <p:ph type="pic" idx="10" hasCustomPrompt="1"/>
          </p:nvPr>
        </p:nvSpPr>
        <p:spPr>
          <a:xfrm>
            <a:off x="2007371" y="1107307"/>
            <a:ext cx="3757657" cy="4565360"/>
          </a:xfrm>
          <a:noFill/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latin typeface="CircularStd-Book" panose="020B0604020101020102" pitchFamily="34" charset="77"/>
                <a:cs typeface="CircularStd-Book" panose="020B0604020101020102" pitchFamily="34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&amp; DROP HERO IMAGE HERE (MUST BE PNG  WITH TRANSPARENT BACKGROUND)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186B765-B085-7F72-541B-99FA6DE32FF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67359" y="476719"/>
            <a:ext cx="2235485" cy="46501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339313F1-57E9-3F9B-1FD5-E75E774A4726}"/>
              </a:ext>
            </a:extLst>
          </p:cNvPr>
          <p:cNvSpPr/>
          <p:nvPr userDrawn="1"/>
        </p:nvSpPr>
        <p:spPr>
          <a:xfrm>
            <a:off x="0" y="5029201"/>
            <a:ext cx="7772400" cy="320612"/>
          </a:xfrm>
          <a:prstGeom prst="rect">
            <a:avLst/>
          </a:prstGeom>
          <a:solidFill>
            <a:srgbClr val="00BE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364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68" userDrawn="1">
          <p15:clr>
            <a:srgbClr val="FBAE40"/>
          </p15:clr>
        </p15:guide>
        <p15:guide id="2" pos="93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4D4D4D"/>
                </a:solidFill>
              </a:defRPr>
            </a:lvl1pPr>
          </a:lstStyle>
          <a:p>
            <a:fld id="{5DB6A9AF-D4F0-094A-BC9B-9CAA97894D93}" type="datetimeFigureOut">
              <a:rPr lang="en-US" smtClean="0"/>
              <a:pPr/>
              <a:t>9/5/24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4D4D4D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4D4D4D"/>
                </a:solidFill>
              </a:defRPr>
            </a:lvl1pPr>
          </a:lstStyle>
          <a:p>
            <a:fld id="{6A25F9C0-6309-7345-8B1E-4FC6AC7AA91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48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4D4D4D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4D4D4D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4D4D4D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4D4D4D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F28482-93C2-A1DE-3D24-7FC9647A4EB9}"/>
              </a:ext>
            </a:extLst>
          </p:cNvPr>
          <p:cNvSpPr txBox="1">
            <a:spLocks/>
          </p:cNvSpPr>
          <p:nvPr/>
        </p:nvSpPr>
        <p:spPr>
          <a:xfrm>
            <a:off x="536789" y="5610208"/>
            <a:ext cx="3688227" cy="20027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CircularStd-Book" panose="020B0604020101020102"/>
              </a:rPr>
              <a:t>product features</a:t>
            </a:r>
          </a:p>
          <a:p>
            <a:pPr marL="285750" marR="0" lvl="0" indent="-285750" fontAlgn="base"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ea typeface="+mn-lt"/>
                <a:cs typeface="+mn-lt"/>
              </a:rPr>
              <a:t>Vibration massage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ea typeface="+mn-lt"/>
                <a:cs typeface="+mn-lt"/>
              </a:rPr>
              <a:t>Variable speed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ea typeface="+mn-lt"/>
                <a:cs typeface="+mn-lt"/>
              </a:rPr>
              <a:t>Soothing heat to relax away pain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ea typeface="+mn-lt"/>
                <a:cs typeface="+mn-lt"/>
              </a:rPr>
              <a:t>Soothing cold to reduce joint swelling and inflammation</a:t>
            </a:r>
          </a:p>
          <a:p>
            <a:pPr marL="285750" indent="-285750"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  <a:ea typeface="+mn-lt"/>
                <a:cs typeface="+mn-lt"/>
              </a:rPr>
              <a:t>5 interchangeable attachments</a:t>
            </a:r>
            <a:endParaRPr lang="en-US" sz="1400" dirty="0">
              <a:solidFill>
                <a:srgbClr val="2F3030"/>
              </a:solidFill>
              <a:ea typeface="+mn-lt"/>
              <a:cs typeface="+mn-lt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68BC436-923B-61F5-5298-CCF97B829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218674"/>
              </p:ext>
            </p:extLst>
          </p:nvPr>
        </p:nvGraphicFramePr>
        <p:xfrm>
          <a:off x="536787" y="8182104"/>
          <a:ext cx="6492753" cy="12801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205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0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87010">
                  <a:extLst>
                    <a:ext uri="{9D8B030D-6E8A-4147-A177-3AD203B41FA5}">
                      <a16:colId xmlns:a16="http://schemas.microsoft.com/office/drawing/2014/main" val="165326657"/>
                    </a:ext>
                  </a:extLst>
                </a:gridCol>
                <a:gridCol w="1090066">
                  <a:extLst>
                    <a:ext uri="{9D8B030D-6E8A-4147-A177-3AD203B41FA5}">
                      <a16:colId xmlns:a16="http://schemas.microsoft.com/office/drawing/2014/main" val="3746467953"/>
                    </a:ext>
                  </a:extLst>
                </a:gridCol>
              </a:tblGrid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Model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HHP-256HJ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1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800" b="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UPC Code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0-31262-10808-1</a:t>
                      </a:r>
                      <a:endParaRPr lang="en-US" sz="8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Warranty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2-Year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3.38” L x 6.38” W x 12.13”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Product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2.2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3.25” L x 6.38” W x 12.0”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Package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2.4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7.4” L x 6.93” W x 13.19” H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Weight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4.8 lbs. est.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742"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Cube Dims</a:t>
                      </a:r>
                    </a:p>
                  </a:txBody>
                  <a:tcPr anchor="ctr">
                    <a:lnL>
                      <a:noFill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aseline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0.314 ft</a:t>
                      </a:r>
                      <a:r>
                        <a:rPr lang="en-US" sz="800" baseline="3000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3</a:t>
                      </a:r>
                      <a:endParaRPr lang="en-US" sz="800" baseline="30000" dirty="0">
                        <a:solidFill>
                          <a:schemeClr val="tx1"/>
                        </a:solidFill>
                        <a:latin typeface="CircularStd-Book" panose="020B0604020101020102" pitchFamily="34" charset="0"/>
                        <a:cs typeface="CircularStd-Book" panose="020B0604020101020102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b="1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Case Pack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800" dirty="0">
                          <a:solidFill>
                            <a:schemeClr val="tx1"/>
                          </a:solidFill>
                          <a:latin typeface="CircularStd-Book" panose="020B0604020101020102" pitchFamily="34" charset="0"/>
                          <a:cs typeface="CircularStd-Book" panose="020B0604020101020102" pitchFamily="34" charset="0"/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BED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00FD4E5-B9AF-B24F-CCDF-590EB6195C36}"/>
              </a:ext>
            </a:extLst>
          </p:cNvPr>
          <p:cNvSpPr txBox="1">
            <a:spLocks/>
          </p:cNvSpPr>
          <p:nvPr/>
        </p:nvSpPr>
        <p:spPr>
          <a:xfrm>
            <a:off x="4408670" y="5610208"/>
            <a:ext cx="2921753" cy="17660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8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6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4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Blip>
                <a:blip r:embed="rId2">
                  <a:extLst>
                    <a:ext uri="{96DAC541-7B7A-43D3-8B79-37D633B846F1}">
                      <asvg:svgBlip xmlns:asvg="http://schemas.microsoft.com/office/drawing/2016/SVG/main" r:embed="rId3"/>
                    </a:ext>
                  </a:extLst>
                </a:blip>
              </a:buBlip>
              <a:defRPr sz="1200" kern="1200">
                <a:solidFill>
                  <a:schemeClr val="tx1"/>
                </a:solidFill>
                <a:latin typeface="CircularStd-Book" panose="020B0604020101020102" pitchFamily="34" charset="77"/>
                <a:ea typeface="+mn-ea"/>
                <a:cs typeface="CircularStd-Book" panose="020B0604020101020102" pitchFamily="34" charset="77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base">
              <a:lnSpc>
                <a:spcPts val="1200"/>
              </a:lnSpc>
              <a:spcBef>
                <a:spcPts val="300"/>
              </a:spcBef>
              <a:buNone/>
            </a:pPr>
            <a:r>
              <a:rPr lang="en-US" sz="1400" b="1" dirty="0">
                <a:solidFill>
                  <a:srgbClr val="00BED6"/>
                </a:solidFill>
                <a:latin typeface="KansasNew SemiBold" pitchFamily="2" charset="77"/>
              </a:rPr>
              <a:t>product description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2F3030"/>
                </a:solidFill>
                <a:latin typeface="CircularStd-Book"/>
              </a:rPr>
              <a:t>The </a:t>
            </a:r>
            <a:r>
              <a:rPr lang="en-US" sz="1400" dirty="0" err="1">
                <a:solidFill>
                  <a:srgbClr val="2F3030"/>
                </a:solidFill>
                <a:latin typeface="CircularStd-Book"/>
              </a:rPr>
              <a:t>Homedics</a:t>
            </a:r>
            <a:r>
              <a:rPr lang="en-US" sz="1400" dirty="0">
                <a:solidFill>
                  <a:srgbClr val="2F3030"/>
                </a:solidFill>
                <a:latin typeface="CircularStd-Book"/>
              </a:rPr>
              <a:t> Hot &amp; Cold Massager offers a vibration massage that melts away tension. The 5 interchangeable custom attachments provide a variety of massage therapies for comforting, soothing heat to targeted and pressure point relief. The variable speed option allows you to customize your massage and truly relax.</a:t>
            </a: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E5DC3C04-2CB5-B6AD-C910-69BD7B789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3779" y="383620"/>
            <a:ext cx="2660298" cy="392541"/>
          </a:xfrm>
        </p:spPr>
        <p:txBody>
          <a:bodyPr>
            <a:normAutofit fontScale="90000"/>
          </a:bodyPr>
          <a:lstStyle/>
          <a:p>
            <a:r>
              <a:rPr lang="en-US" dirty="0"/>
              <a:t>HHP-256HJ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F7BA953-0A60-BA22-A93D-BCF1C62DFC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25017" y="676411"/>
            <a:ext cx="3289060" cy="936262"/>
          </a:xfrm>
        </p:spPr>
        <p:txBody>
          <a:bodyPr/>
          <a:lstStyle/>
          <a:p>
            <a:pPr fontAlgn="base">
              <a:defRPr/>
            </a:pPr>
            <a:r>
              <a:rPr lang="en-US" b="1" i="0" u="none" strike="noStrike" dirty="0">
                <a:solidFill>
                  <a:srgbClr val="006870"/>
                </a:solidFill>
                <a:effectLst/>
                <a:latin typeface="KansasNew Bold"/>
              </a:rPr>
              <a:t>hot &amp; cold vibration massager</a:t>
            </a:r>
            <a:r>
              <a:rPr lang="en-US" b="0" i="0" dirty="0">
                <a:solidFill>
                  <a:srgbClr val="000000"/>
                </a:solidFill>
                <a:effectLst/>
                <a:latin typeface="KansasNew Bold"/>
              </a:rPr>
              <a:t>​</a:t>
            </a:r>
            <a:endParaRPr lang="en-US" sz="2000" dirty="0">
              <a:solidFill>
                <a:srgbClr val="006870"/>
              </a:solidFill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0D46305-B480-A730-7460-70FA9169D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53" y="1612673"/>
            <a:ext cx="5286375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>
            <a:extLst>
              <a:ext uri="{FF2B5EF4-FFF2-40B4-BE49-F238E27FC236}">
                <a16:creationId xmlns:a16="http://schemas.microsoft.com/office/drawing/2014/main" id="{B6BEF1AD-FF8B-D9E4-DE97-1A2F1A1F4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9433" y="3324242"/>
            <a:ext cx="1800225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460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ssage and Spa 1">
      <a:dk1>
        <a:srgbClr val="2B2A25"/>
      </a:dk1>
      <a:lt1>
        <a:sysClr val="window" lastClr="FFFFFF"/>
      </a:lt1>
      <a:dk2>
        <a:srgbClr val="2B2A25"/>
      </a:dk2>
      <a:lt2>
        <a:srgbClr val="FFFFFE"/>
      </a:lt2>
      <a:accent1>
        <a:srgbClr val="1EA9C7"/>
      </a:accent1>
      <a:accent2>
        <a:srgbClr val="1EA9C7"/>
      </a:accent2>
      <a:accent3>
        <a:srgbClr val="1EA9C7"/>
      </a:accent3>
      <a:accent4>
        <a:srgbClr val="1EA9C7"/>
      </a:accent4>
      <a:accent5>
        <a:srgbClr val="1EA9C7"/>
      </a:accent5>
      <a:accent6>
        <a:srgbClr val="CD0920"/>
      </a:accent6>
      <a:hlink>
        <a:srgbClr val="1EA9C7"/>
      </a:hlink>
      <a:folHlink>
        <a:srgbClr val="2B2A25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702DDF270C7D4EAF2295DEE31A77DD" ma:contentTypeVersion="15" ma:contentTypeDescription="Create a new document." ma:contentTypeScope="" ma:versionID="722ed3663b9a0e11c1a881eb55665a32">
  <xsd:schema xmlns:xsd="http://www.w3.org/2001/XMLSchema" xmlns:xs="http://www.w3.org/2001/XMLSchema" xmlns:p="http://schemas.microsoft.com/office/2006/metadata/properties" xmlns:ns2="1b9bbb74-8d3c-4c90-9238-c45542b147d6" xmlns:ns3="a6751533-29eb-40a3-a2b6-f6b0b0c19681" targetNamespace="http://schemas.microsoft.com/office/2006/metadata/properties" ma:root="true" ma:fieldsID="fd35af8d9f2a8b6fd8cd8b4929f890cb" ns2:_="" ns3:_="">
    <xsd:import namespace="1b9bbb74-8d3c-4c90-9238-c45542b147d6"/>
    <xsd:import namespace="a6751533-29eb-40a3-a2b6-f6b0b0c196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9bbb74-8d3c-4c90-9238-c45542b147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61cfcf39-cc03-4725-9fab-75f8647c1ef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1533-29eb-40a3-a2b6-f6b0b0c19681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1c340b58-a055-4f70-b4d3-038b4c6e5567}" ma:internalName="TaxCatchAll" ma:showField="CatchAllData" ma:web="a6751533-29eb-40a3-a2b6-f6b0b0c196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6751533-29eb-40a3-a2b6-f6b0b0c19681" xsi:nil="true"/>
    <lcf76f155ced4ddcb4097134ff3c332f xmlns="1b9bbb74-8d3c-4c90-9238-c45542b147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E7C8C6-96F8-487A-9D03-76A0324A34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9C3EE9D-F167-4CD0-96E3-6AFEA5416FB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2073720-3755-4A80-94A3-A1622F2BAC19}"/>
</file>

<file path=customXml/itemProps4.xml><?xml version="1.0" encoding="utf-8"?>
<ds:datastoreItem xmlns:ds="http://schemas.openxmlformats.org/officeDocument/2006/customXml" ds:itemID="{A9E482B4-465E-47A5-8302-4BF7AA40B085}">
  <ds:schemaRefs>
    <ds:schemaRef ds:uri="http://schemas.microsoft.com/office/2006/metadata/properties"/>
    <ds:schemaRef ds:uri="http://schemas.microsoft.com/office/infopath/2007/PartnerControls"/>
    <ds:schemaRef ds:uri="33bbca55-b0e6-4f87-af3c-719844fdf8e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1194</TotalTime>
  <Words>163</Words>
  <Application>Microsoft Macintosh PowerPoint</Application>
  <PresentationFormat>Personalizado</PresentationFormat>
  <Paragraphs>32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CircularStd-Book</vt:lpstr>
      <vt:lpstr>KansasNew Bold</vt:lpstr>
      <vt:lpstr>KansasNew SemiBold</vt:lpstr>
      <vt:lpstr>Office Theme</vt:lpstr>
      <vt:lpstr>HHP-256HJ</vt:lpstr>
    </vt:vector>
  </TitlesOfParts>
  <Company>HoMedics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Raine</dc:creator>
  <cp:lastModifiedBy>Maria Jose Cerda</cp:lastModifiedBy>
  <cp:revision>103</cp:revision>
  <dcterms:created xsi:type="dcterms:W3CDTF">2014-09-02T13:31:28Z</dcterms:created>
  <dcterms:modified xsi:type="dcterms:W3CDTF">2024-09-05T22:05:12Z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0x010100E4702DDF270C7D4EAF2295DEE31A77DD</vt:lpwstr>
  </property>
  <property fmtid="{D5CDD505-2E9C-101B-9397-08002B2CF9AE}" pid="3" name="_dlc_DocIdItemGuid">
    <vt:lpwstr>4b1603f5-725d-4694-8454-9ac583826219</vt:lpwstr>
  </property>
</Properties>
</file>