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sldIdLst>
    <p:sldId id="258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orient="horz" pos="6041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pos="4608">
          <p15:clr>
            <a:srgbClr val="A4A3A4"/>
          </p15:clr>
        </p15:guide>
        <p15:guide id="5" pos="2856" userDrawn="1">
          <p15:clr>
            <a:srgbClr val="A4A3A4"/>
          </p15:clr>
        </p15:guide>
        <p15:guide id="6" pos="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D6"/>
    <a:srgbClr val="93E5E1"/>
    <a:srgbClr val="006072"/>
    <a:srgbClr val="4D4D4D"/>
    <a:srgbClr val="7B7D7F"/>
    <a:srgbClr val="5D6066"/>
    <a:srgbClr val="62656C"/>
    <a:srgbClr val="1FC4F5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31AAE6-969E-4B1A-A08A-FD9F54E5D14B}" v="1" dt="2022-10-19T17:36:26.6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15"/>
    <p:restoredTop sz="99893" autoAdjust="0"/>
  </p:normalViewPr>
  <p:slideViewPr>
    <p:cSldViewPr snapToGrid="0" snapToObjects="1">
      <p:cViewPr>
        <p:scale>
          <a:sx n="342" d="100"/>
          <a:sy n="342" d="100"/>
        </p:scale>
        <p:origin x="-6936" y="-16576"/>
      </p:cViewPr>
      <p:guideLst>
        <p:guide orient="horz" pos="288"/>
        <p:guide orient="horz" pos="6041"/>
        <p:guide orient="horz" pos="3168"/>
        <p:guide pos="4608"/>
        <p:guide pos="2856"/>
        <p:guide pos="9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24" d="100"/>
          <a:sy n="124" d="100"/>
        </p:scale>
        <p:origin x="-3488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A1FB7-F16D-C245-9F8A-A5A7769E3BD0}" type="datetimeFigureOut">
              <a:rPr lang="en-US" smtClean="0"/>
              <a:t>9/5/24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A4B45-1891-B94F-9BD5-F7C07E23986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5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30ED6D-0C73-44D1-0EF1-98E7CAC50331}"/>
              </a:ext>
            </a:extLst>
          </p:cNvPr>
          <p:cNvSpPr/>
          <p:nvPr userDrawn="1"/>
        </p:nvSpPr>
        <p:spPr>
          <a:xfrm>
            <a:off x="0" y="5029200"/>
            <a:ext cx="7772400" cy="50292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6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D4D4D"/>
                </a:solidFill>
              </a:defRPr>
            </a:lvl1pPr>
          </a:lstStyle>
          <a:p>
            <a:fld id="{5DB6A9AF-D4F0-094A-BC9B-9CAA97894D93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D4D4D"/>
                </a:solidFill>
              </a:defRPr>
            </a:lvl1pPr>
          </a:lstStyle>
          <a:p>
            <a:fld id="{6A25F9C0-6309-7345-8B1E-4FC6AC7AA9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4D4D4D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D4D4D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4D4D4D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F28482-93C2-A1DE-3D24-7FC9647A4EB9}"/>
              </a:ext>
            </a:extLst>
          </p:cNvPr>
          <p:cNvSpPr txBox="1">
            <a:spLocks/>
          </p:cNvSpPr>
          <p:nvPr/>
        </p:nvSpPr>
        <p:spPr>
          <a:xfrm>
            <a:off x="441977" y="5610208"/>
            <a:ext cx="3688227" cy="20027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CircularStd-Book" panose="020B0604020101020102"/>
              </a:rPr>
              <a:t>product features</a:t>
            </a:r>
          </a:p>
          <a:p>
            <a:pPr marL="285750" lvl="1" indent="-285750" fontAlgn="base">
              <a:lnSpc>
                <a:spcPct val="100000"/>
              </a:lnSpc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000000"/>
                </a:solidFill>
                <a:latin typeface="CircularStd-Book" panose="020B0604020101020102"/>
              </a:rPr>
              <a:t>4 soothing sounds: heartbeat, shush, lullaby,   white noise</a:t>
            </a:r>
          </a:p>
          <a:p>
            <a:pPr marL="285750" lvl="1" indent="-285750" fontAlgn="base">
              <a:lnSpc>
                <a:spcPct val="100000"/>
              </a:lnSpc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000000"/>
                </a:solidFill>
                <a:latin typeface="CircularStd-Book" panose="020B0604020101020102"/>
              </a:rPr>
              <a:t>30-minute auto-off timer </a:t>
            </a:r>
          </a:p>
          <a:p>
            <a:pPr marL="285750" lvl="1" indent="-285750" fontAlgn="base">
              <a:lnSpc>
                <a:spcPct val="100000"/>
              </a:lnSpc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000000"/>
                </a:solidFill>
                <a:latin typeface="CircularStd-Book" panose="020B0604020101020102"/>
              </a:rPr>
              <a:t>Integrated clip to easily attached to strollers, car seats, diaper bags, etc.</a:t>
            </a:r>
          </a:p>
          <a:p>
            <a:pPr marL="285750" lvl="1" indent="-285750" fontAlgn="base">
              <a:lnSpc>
                <a:spcPct val="100000"/>
              </a:lnSpc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000000"/>
                </a:solidFill>
                <a:latin typeface="CircularStd-Book" panose="020B0604020101020102"/>
              </a:rPr>
              <a:t>Downward facing speaker for improved sound performance</a:t>
            </a:r>
          </a:p>
          <a:p>
            <a:pPr marL="285750" lvl="1" indent="-285750" fontAlgn="base">
              <a:lnSpc>
                <a:spcPct val="100000"/>
              </a:lnSpc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000000"/>
                </a:solidFill>
                <a:latin typeface="CircularStd-Book" panose="020B0604020101020102"/>
              </a:rPr>
              <a:t>LED auto-off eliminates glow at night</a:t>
            </a:r>
          </a:p>
          <a:p>
            <a:pPr marL="285750" lvl="1" indent="-285750" fontAlgn="base">
              <a:lnSpc>
                <a:spcPct val="100000"/>
              </a:lnSpc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000000"/>
                </a:solidFill>
                <a:latin typeface="CircularStd-Book" panose="020B0604020101020102"/>
              </a:rPr>
              <a:t>Frameable Bedtime  Buddies artwork included</a:t>
            </a:r>
          </a:p>
          <a:p>
            <a:pPr marL="285750" lvl="1" indent="-285750" fontAlgn="base">
              <a:lnSpc>
                <a:spcPct val="100000"/>
              </a:lnSpc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000000"/>
                </a:solidFill>
                <a:latin typeface="CircularStd-Book" panose="020B0604020101020102"/>
              </a:rPr>
              <a:t>Uses 3 AAA batteries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8BC436-923B-61F5-5298-CCF97B829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851669"/>
              </p:ext>
            </p:extLst>
          </p:nvPr>
        </p:nvGraphicFramePr>
        <p:xfrm>
          <a:off x="639823" y="8741909"/>
          <a:ext cx="6492753" cy="1280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05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0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010">
                  <a:extLst>
                    <a:ext uri="{9D8B030D-6E8A-4147-A177-3AD203B41FA5}">
                      <a16:colId xmlns:a16="http://schemas.microsoft.com/office/drawing/2014/main" val="165326657"/>
                    </a:ext>
                  </a:extLst>
                </a:gridCol>
                <a:gridCol w="1090066">
                  <a:extLst>
                    <a:ext uri="{9D8B030D-6E8A-4147-A177-3AD203B41FA5}">
                      <a16:colId xmlns:a16="http://schemas.microsoft.com/office/drawing/2014/main" val="3746467953"/>
                    </a:ext>
                  </a:extLst>
                </a:gridCol>
              </a:tblGrid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Model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MYB-S120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1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UPC Code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0-31262-10450-2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Warranty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90-Days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3.75” L x 2.0” W x 5.0”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0.43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4.25” L x 4.25” W x 3.13” H act.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0.57 lbs. act.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13.5” L x 9.5” W x 3.75” H act.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3.41 lbs. act.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Cube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aseline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0.2783 ft</a:t>
                      </a:r>
                      <a:r>
                        <a:rPr lang="en-US" sz="800" baseline="3000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  <a:endParaRPr lang="en-US" sz="800" baseline="3000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Pack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00FD4E5-B9AF-B24F-CCDF-590EB6195C36}"/>
              </a:ext>
            </a:extLst>
          </p:cNvPr>
          <p:cNvSpPr txBox="1">
            <a:spLocks/>
          </p:cNvSpPr>
          <p:nvPr/>
        </p:nvSpPr>
        <p:spPr>
          <a:xfrm>
            <a:off x="4408670" y="5610208"/>
            <a:ext cx="2921753" cy="1766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KansasNew SemiBold" pitchFamily="2" charset="77"/>
              </a:rPr>
              <a:t>product description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400" b="0" i="0" dirty="0">
                <a:effectLst/>
                <a:latin typeface="Circular Std Book"/>
              </a:rPr>
              <a:t>Our updated </a:t>
            </a:r>
            <a:r>
              <a:rPr lang="en-US" sz="1400" b="0" i="0" dirty="0" err="1">
                <a:effectLst/>
                <a:latin typeface="Circular Std Book"/>
              </a:rPr>
              <a:t>SoundSleep</a:t>
            </a:r>
            <a:r>
              <a:rPr lang="en-US" sz="1400" b="0" i="0" dirty="0">
                <a:effectLst/>
                <a:latin typeface="Circular Std Book"/>
              </a:rPr>
              <a:t> On-The-Go design redefines portable soothing. The new downward facing speakers help to guide the 4 calming sounds directly to the baby without interference. It’s small and lightweight and conveniently clips onto strollers, car seats, diaper bags and so much more!</a:t>
            </a:r>
            <a:endParaRPr lang="en-US" sz="1400" dirty="0">
              <a:latin typeface="Circular Std Book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5DC3C04-2CB5-B6AD-C910-69BD7B78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3779" y="383620"/>
            <a:ext cx="2660298" cy="392541"/>
          </a:xfrm>
        </p:spPr>
        <p:txBody>
          <a:bodyPr>
            <a:normAutofit fontScale="90000"/>
          </a:bodyPr>
          <a:lstStyle/>
          <a:p>
            <a:r>
              <a:rPr lang="en-US" dirty="0"/>
              <a:t>MYB-S120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7BA953-0A60-BA22-A93D-BCF1C62DF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25017" y="676411"/>
            <a:ext cx="3289060" cy="936262"/>
          </a:xfrm>
        </p:spPr>
        <p:txBody>
          <a:bodyPr/>
          <a:lstStyle/>
          <a:p>
            <a:pPr fontAlgn="base">
              <a:defRPr/>
            </a:pPr>
            <a:r>
              <a:rPr lang="en-US" b="1" i="0" dirty="0" err="1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soundsleep</a:t>
            </a:r>
            <a:r>
              <a:rPr lang="en-US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 on-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t</a:t>
            </a:r>
            <a:r>
              <a:rPr lang="en-US" b="1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he-go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" name="Picture 1" descr="A picture containing iron, lamp&#10;&#10;Description automatically generated">
            <a:extLst>
              <a:ext uri="{FF2B5EF4-FFF2-40B4-BE49-F238E27FC236}">
                <a16:creationId xmlns:a16="http://schemas.microsoft.com/office/drawing/2014/main" id="{5D404175-1220-DC9F-2F80-0C44FB69CAC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7847" y="1201374"/>
            <a:ext cx="3476462" cy="3803106"/>
          </a:xfrm>
          <a:prstGeom prst="rect">
            <a:avLst/>
          </a:prstGeom>
        </p:spPr>
      </p:pic>
      <p:pic>
        <p:nvPicPr>
          <p:cNvPr id="4" name="Picture 3" descr="A picture containing person, sitting&#10;&#10;Description automatically generated">
            <a:extLst>
              <a:ext uri="{FF2B5EF4-FFF2-40B4-BE49-F238E27FC236}">
                <a16:creationId xmlns:a16="http://schemas.microsoft.com/office/drawing/2014/main" id="{BBEE0919-F3E2-2E4A-3D80-94ED0EABD1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2490" y="1764018"/>
            <a:ext cx="2937933" cy="22034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114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age and Spa 1">
      <a:dk1>
        <a:srgbClr val="2B2A25"/>
      </a:dk1>
      <a:lt1>
        <a:sysClr val="window" lastClr="FFFFFF"/>
      </a:lt1>
      <a:dk2>
        <a:srgbClr val="2B2A25"/>
      </a:dk2>
      <a:lt2>
        <a:srgbClr val="FFFFFE"/>
      </a:lt2>
      <a:accent1>
        <a:srgbClr val="1EA9C7"/>
      </a:accent1>
      <a:accent2>
        <a:srgbClr val="1EA9C7"/>
      </a:accent2>
      <a:accent3>
        <a:srgbClr val="1EA9C7"/>
      </a:accent3>
      <a:accent4>
        <a:srgbClr val="1EA9C7"/>
      </a:accent4>
      <a:accent5>
        <a:srgbClr val="1EA9C7"/>
      </a:accent5>
      <a:accent6>
        <a:srgbClr val="CD0920"/>
      </a:accent6>
      <a:hlink>
        <a:srgbClr val="1EA9C7"/>
      </a:hlink>
      <a:folHlink>
        <a:srgbClr val="2B2A2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702DDF270C7D4EAF2295DEE31A77DD" ma:contentTypeVersion="15" ma:contentTypeDescription="Create a new document." ma:contentTypeScope="" ma:versionID="722ed3663b9a0e11c1a881eb55665a32">
  <xsd:schema xmlns:xsd="http://www.w3.org/2001/XMLSchema" xmlns:xs="http://www.w3.org/2001/XMLSchema" xmlns:p="http://schemas.microsoft.com/office/2006/metadata/properties" xmlns:ns2="1b9bbb74-8d3c-4c90-9238-c45542b147d6" xmlns:ns3="a6751533-29eb-40a3-a2b6-f6b0b0c19681" targetNamespace="http://schemas.microsoft.com/office/2006/metadata/properties" ma:root="true" ma:fieldsID="fd35af8d9f2a8b6fd8cd8b4929f890cb" ns2:_="" ns3:_="">
    <xsd:import namespace="1b9bbb74-8d3c-4c90-9238-c45542b147d6"/>
    <xsd:import namespace="a6751533-29eb-40a3-a2b6-f6b0b0c196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9bbb74-8d3c-4c90-9238-c45542b147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1cfcf39-cc03-4725-9fab-75f8647c1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1533-29eb-40a3-a2b6-f6b0b0c1968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c340b58-a055-4f70-b4d3-038b4c6e5567}" ma:internalName="TaxCatchAll" ma:showField="CatchAllData" ma:web="a6751533-29eb-40a3-a2b6-f6b0b0c196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6751533-29eb-40a3-a2b6-f6b0b0c19681" xsi:nil="true"/>
    <lcf76f155ced4ddcb4097134ff3c332f xmlns="1b9bbb74-8d3c-4c90-9238-c45542b147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3F99268-6C68-437B-9AE9-FF3CB7CDBA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D6B34A-95F0-45F3-AE19-C39AFF1C3E7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CCED9C8-10EF-4524-ACBB-402B2C17545E}"/>
</file>

<file path=customXml/itemProps4.xml><?xml version="1.0" encoding="utf-8"?>
<ds:datastoreItem xmlns:ds="http://schemas.openxmlformats.org/officeDocument/2006/customXml" ds:itemID="{56C64C8D-2B9C-4AA3-8E59-896BA26E8452}">
  <ds:schemaRefs>
    <ds:schemaRef ds:uri="http://schemas.microsoft.com/office/2006/metadata/properties"/>
    <ds:schemaRef ds:uri="http://schemas.microsoft.com/office/infopath/2007/PartnerControls"/>
    <ds:schemaRef ds:uri="33bbca55-b0e6-4f87-af3c-719844fdf8e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1288</TotalTime>
  <Words>188</Words>
  <Application>Microsoft Macintosh PowerPoint</Application>
  <PresentationFormat>Personalizado</PresentationFormat>
  <Paragraphs>34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Circular Std Book</vt:lpstr>
      <vt:lpstr>CircularStd-Book</vt:lpstr>
      <vt:lpstr>KansasNew SemiBold</vt:lpstr>
      <vt:lpstr>Office Theme</vt:lpstr>
      <vt:lpstr>MYB-S120</vt:lpstr>
    </vt:vector>
  </TitlesOfParts>
  <Company>HoMedics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Raine</dc:creator>
  <cp:lastModifiedBy>Maria Jose Cerda</cp:lastModifiedBy>
  <cp:revision>106</cp:revision>
  <dcterms:created xsi:type="dcterms:W3CDTF">2014-09-02T13:31:28Z</dcterms:created>
  <dcterms:modified xsi:type="dcterms:W3CDTF">2024-09-05T22:12:10Z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0x010100E4702DDF270C7D4EAF2295DEE31A77DD</vt:lpwstr>
  </property>
  <property fmtid="{D5CDD505-2E9C-101B-9397-08002B2CF9AE}" pid="3" name="_dlc_DocIdItemGuid">
    <vt:lpwstr>3d5e38e3-161c-4263-bd76-42839f213189</vt:lpwstr>
  </property>
</Properties>
</file>