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sldIdLst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>
          <p15:clr>
            <a:srgbClr val="A4A3A4"/>
          </p15:clr>
        </p15:guide>
        <p15:guide id="2" orient="horz" pos="6041">
          <p15:clr>
            <a:srgbClr val="A4A3A4"/>
          </p15:clr>
        </p15:guide>
        <p15:guide id="3" orient="horz" pos="3168">
          <p15:clr>
            <a:srgbClr val="A4A3A4"/>
          </p15:clr>
        </p15:guide>
        <p15:guide id="4" pos="4608">
          <p15:clr>
            <a:srgbClr val="A4A3A4"/>
          </p15:clr>
        </p15:guide>
        <p15:guide id="5" pos="2856" userDrawn="1">
          <p15:clr>
            <a:srgbClr val="A4A3A4"/>
          </p15:clr>
        </p15:guide>
        <p15:guide id="6" pos="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D6"/>
    <a:srgbClr val="93E5E1"/>
    <a:srgbClr val="006072"/>
    <a:srgbClr val="4D4D4D"/>
    <a:srgbClr val="7B7D7F"/>
    <a:srgbClr val="5D6066"/>
    <a:srgbClr val="62656C"/>
    <a:srgbClr val="1FC4F5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5"/>
    <p:restoredTop sz="99893" autoAdjust="0"/>
  </p:normalViewPr>
  <p:slideViewPr>
    <p:cSldViewPr snapToGrid="0" snapToObjects="1">
      <p:cViewPr>
        <p:scale>
          <a:sx n="210" d="100"/>
          <a:sy n="210" d="100"/>
        </p:scale>
        <p:origin x="-480" y="-8216"/>
      </p:cViewPr>
      <p:guideLst>
        <p:guide orient="horz" pos="288"/>
        <p:guide orient="horz" pos="6041"/>
        <p:guide orient="horz" pos="3168"/>
        <p:guide pos="4608"/>
        <p:guide pos="2856"/>
        <p:guide pos="9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24" d="100"/>
          <a:sy n="124" d="100"/>
        </p:scale>
        <p:origin x="-348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1" Type="http://schemas.openxmlformats.org/officeDocument/2006/relationships/tableStyles" Target="tableStyles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A1FB7-F16D-C245-9F8A-A5A7769E3BD0}" type="datetimeFigureOut">
              <a:rPr lang="en-US" smtClean="0"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A4B45-1891-B94F-9BD5-F7C07E2398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5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30ED6D-0C73-44D1-0EF1-98E7CAC50331}"/>
              </a:ext>
            </a:extLst>
          </p:cNvPr>
          <p:cNvSpPr/>
          <p:nvPr userDrawn="1"/>
        </p:nvSpPr>
        <p:spPr>
          <a:xfrm>
            <a:off x="0" y="5029200"/>
            <a:ext cx="7772400" cy="5029200"/>
          </a:xfrm>
          <a:prstGeom prst="rect">
            <a:avLst/>
          </a:prstGeom>
          <a:solidFill>
            <a:srgbClr val="0060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7272E8BC-8C84-D916-9FDE-02B1C79388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779" y="383620"/>
            <a:ext cx="2660298" cy="392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 i="0">
                <a:solidFill>
                  <a:srgbClr val="006072"/>
                </a:solidFill>
                <a:latin typeface="KansasNew SemiBold" pitchFamily="2" charset="77"/>
              </a:defRPr>
            </a:lvl1pPr>
          </a:lstStyle>
          <a:p>
            <a:r>
              <a:rPr lang="en-US" dirty="0"/>
              <a:t>SKU-NAME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2F74029-CD95-E4C6-6451-724E68BD9F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25017" y="676411"/>
            <a:ext cx="3289060" cy="936262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00BED6"/>
                </a:solidFill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product name goes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66089ED-9115-BBDE-13BB-190E4225F76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007371" y="1107307"/>
            <a:ext cx="3757657" cy="456536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CircularStd-Book" panose="020B0604020101020102" pitchFamily="34" charset="77"/>
                <a:cs typeface="CircularStd-Book" panose="020B0604020101020102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&amp; DROP HERO IMAGE HERE (MUST BE PNG  WITH TRANSPARENT BACKGROUND)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6B765-B085-7F72-541B-99FA6DE32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359" y="476719"/>
            <a:ext cx="2235485" cy="4650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9313F1-57E9-3F9B-1FD5-E75E774A4726}"/>
              </a:ext>
            </a:extLst>
          </p:cNvPr>
          <p:cNvSpPr/>
          <p:nvPr userDrawn="1"/>
        </p:nvSpPr>
        <p:spPr>
          <a:xfrm>
            <a:off x="0" y="5029201"/>
            <a:ext cx="7772400" cy="320612"/>
          </a:xfrm>
          <a:prstGeom prst="rect">
            <a:avLst/>
          </a:prstGeom>
          <a:solidFill>
            <a:srgbClr val="00BE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36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D4D4D"/>
                </a:solidFill>
              </a:defRPr>
            </a:lvl1pPr>
          </a:lstStyle>
          <a:p>
            <a:fld id="{5DB6A9AF-D4F0-094A-BC9B-9CAA97894D93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D4D4D"/>
                </a:solidFill>
              </a:defRPr>
            </a:lvl1pPr>
          </a:lstStyle>
          <a:p>
            <a:fld id="{6A25F9C0-6309-7345-8B1E-4FC6AC7AA91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4D4D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F28482-93C2-A1DE-3D24-7FC9647A4EB9}"/>
              </a:ext>
            </a:extLst>
          </p:cNvPr>
          <p:cNvSpPr txBox="1">
            <a:spLocks/>
          </p:cNvSpPr>
          <p:nvPr/>
        </p:nvSpPr>
        <p:spPr>
          <a:xfrm>
            <a:off x="441977" y="5524013"/>
            <a:ext cx="4155423" cy="20027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CircularStd-Book" panose="020B0604020101020102"/>
              </a:rPr>
              <a:t>product features</a:t>
            </a:r>
          </a:p>
          <a:p>
            <a:pPr marL="0" lvl="1" indent="0" fontAlgn="base">
              <a:lnSpc>
                <a:spcPct val="100000"/>
              </a:lnSpc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400" b="1" i="0" u="sng" dirty="0">
                <a:effectLst/>
                <a:latin typeface="Circular Std Book"/>
              </a:rPr>
              <a:t>Early Development Disc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300" b="0" i="0" dirty="0">
                <a:effectLst/>
                <a:latin typeface="Circular Std Book"/>
              </a:rPr>
              <a:t>Bold black and white images stimulate the development of the optic nerves and encourage cognitive development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300" b="0" i="0" dirty="0">
                <a:effectLst/>
                <a:latin typeface="Circular Std Book"/>
              </a:rPr>
              <a:t>Lines, patterns, shapes and bedtime buddy character silhouettes</a:t>
            </a:r>
          </a:p>
          <a:p>
            <a:pPr marL="0" lvl="1" indent="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400" b="1" i="0" u="sng" dirty="0">
                <a:effectLst/>
                <a:latin typeface="Circular Std Book"/>
              </a:rPr>
              <a:t>Bedtime Buddies Sports Disc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300" b="0" i="0" dirty="0">
                <a:effectLst/>
                <a:latin typeface="Circular Std Book"/>
              </a:rPr>
              <a:t>Bedtime Buddies playing their favorite sports</a:t>
            </a:r>
          </a:p>
          <a:p>
            <a:pPr marL="285750" lvl="1" indent="-28575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sz="1300" b="0" i="0" dirty="0">
                <a:effectLst/>
                <a:latin typeface="Circular Std Book"/>
              </a:rPr>
              <a:t>From traditional sports like baseball and football to emerging sports like skateboarding, the disc offers fun projection options relatable to parents with growing children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8BC436-923B-61F5-5298-CCF97B829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013891"/>
              </p:ext>
            </p:extLst>
          </p:nvPr>
        </p:nvGraphicFramePr>
        <p:xfrm>
          <a:off x="639823" y="8693403"/>
          <a:ext cx="6492753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5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010">
                  <a:extLst>
                    <a:ext uri="{9D8B030D-6E8A-4147-A177-3AD203B41FA5}">
                      <a16:colId xmlns:a16="http://schemas.microsoft.com/office/drawing/2014/main" val="165326657"/>
                    </a:ext>
                  </a:extLst>
                </a:gridCol>
                <a:gridCol w="1090066">
                  <a:extLst>
                    <a:ext uri="{9D8B030D-6E8A-4147-A177-3AD203B41FA5}">
                      <a16:colId xmlns:a16="http://schemas.microsoft.com/office/drawing/2014/main" val="3746467953"/>
                    </a:ext>
                  </a:extLst>
                </a:gridCol>
              </a:tblGrid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Model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MYB-S315DSC1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1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b="0" dirty="0">
                        <a:solidFill>
                          <a:schemeClr val="tx1"/>
                        </a:solidFill>
                        <a:latin typeface="CircularStd-Book" panose="020B0604020101020102" pitchFamily="34" charset="0"/>
                        <a:cs typeface="CircularStd-Book" panose="020B0604020101020102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UPC Code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0-31262-10621-6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Warranty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1-Year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1.3” L x 1.3” W x 0.43” H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Product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0.01 lbs. est.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0.38” L x 3.0” W x 5.38”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Package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0.07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10.0” L x 9.0” W x 7.5” H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Weight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4.43 lbs. act.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742"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Cube Dims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0.3906 ft</a:t>
                      </a:r>
                      <a:r>
                        <a:rPr lang="en-US" sz="800" baseline="300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Case Pack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  <a:latin typeface="CircularStd-Book" panose="020B0604020101020102" pitchFamily="34" charset="0"/>
                          <a:cs typeface="CircularStd-Book" panose="020B0604020101020102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BE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00FD4E5-B9AF-B24F-CCDF-590EB6195C36}"/>
              </a:ext>
            </a:extLst>
          </p:cNvPr>
          <p:cNvSpPr txBox="1">
            <a:spLocks/>
          </p:cNvSpPr>
          <p:nvPr/>
        </p:nvSpPr>
        <p:spPr>
          <a:xfrm>
            <a:off x="4723051" y="5533521"/>
            <a:ext cx="2921753" cy="1766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CircularStd-Book" panose="020B0604020101020102" pitchFamily="34" charset="77"/>
                <a:ea typeface="+mn-ea"/>
                <a:cs typeface="CircularStd-Book" panose="020B0604020101020102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1200"/>
              </a:lnSpc>
              <a:spcBef>
                <a:spcPts val="300"/>
              </a:spcBef>
              <a:buNone/>
            </a:pPr>
            <a:r>
              <a:rPr lang="en-US" sz="1400" b="1" dirty="0">
                <a:solidFill>
                  <a:srgbClr val="00BED6"/>
                </a:solidFill>
                <a:latin typeface="KansasNew SemiBold" pitchFamily="2" charset="77"/>
              </a:rPr>
              <a:t>product description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b="0" i="0" dirty="0">
                <a:effectLst/>
                <a:latin typeface="Circular Std Book"/>
              </a:rPr>
              <a:t>Additional image discs for more projection options for the baby to enjoy. This 2-Pack features an Early Development disc and a Bedtime Buddies Sports disc. A total of 18 new images to calm and lull your baby to sleep! </a:t>
            </a:r>
            <a:endParaRPr lang="en-US" sz="1400" dirty="0">
              <a:latin typeface="Circular Std Book"/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5DC3C04-2CB5-B6AD-C910-69BD7B78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779" y="383620"/>
            <a:ext cx="2660298" cy="392541"/>
          </a:xfrm>
        </p:spPr>
        <p:txBody>
          <a:bodyPr>
            <a:normAutofit fontScale="90000"/>
          </a:bodyPr>
          <a:lstStyle/>
          <a:p>
            <a:r>
              <a:rPr lang="en-US" dirty="0"/>
              <a:t>MYB-S315DSC1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F7BA953-0A60-BA22-A93D-BCF1C62DF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5017" y="676411"/>
            <a:ext cx="3289060" cy="936262"/>
          </a:xfrm>
        </p:spPr>
        <p:txBody>
          <a:bodyPr/>
          <a:lstStyle/>
          <a:p>
            <a:pPr fontAlgn="base">
              <a:defRPr/>
            </a:pPr>
            <a:r>
              <a:rPr lang="en-US" b="1" i="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projection image upgrade pack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59AFE-99BA-BB47-2FF5-3B6E3CD52C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67" t="22952" r="10263" b="23609"/>
          <a:stretch/>
        </p:blipFill>
        <p:spPr>
          <a:xfrm>
            <a:off x="1635245" y="1297751"/>
            <a:ext cx="4702213" cy="30843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9953-4F8B-5DD8-51CC-1A6E83C70A56}"/>
              </a:ext>
            </a:extLst>
          </p:cNvPr>
          <p:cNvSpPr txBox="1"/>
          <p:nvPr/>
        </p:nvSpPr>
        <p:spPr>
          <a:xfrm>
            <a:off x="57978" y="4733661"/>
            <a:ext cx="5004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fontAlgn="base">
              <a:lnSpc>
                <a:spcPct val="10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sz="1200" b="0" i="0" dirty="0">
                <a:effectLst/>
                <a:latin typeface="Circular Std Book"/>
              </a:rPr>
              <a:t>Image discs are compatible with </a:t>
            </a:r>
            <a:r>
              <a:rPr lang="en-US" sz="1200" b="0" i="0" dirty="0" err="1">
                <a:effectLst/>
                <a:latin typeface="Circular Std Book"/>
              </a:rPr>
              <a:t>SoundSleep</a:t>
            </a:r>
            <a:r>
              <a:rPr lang="en-US" sz="1200" b="0" i="0" dirty="0">
                <a:effectLst/>
                <a:latin typeface="Circular Std Book"/>
              </a:rPr>
              <a:t> Lullaby (MYB-S315 &amp; MYB-S305)</a:t>
            </a:r>
            <a:endParaRPr lang="en-US" sz="1200" dirty="0">
              <a:solidFill>
                <a:srgbClr val="000000"/>
              </a:solidFill>
              <a:latin typeface="Circular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311144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age and Spa 1">
      <a:dk1>
        <a:srgbClr val="2B2A25"/>
      </a:dk1>
      <a:lt1>
        <a:sysClr val="window" lastClr="FFFFFF"/>
      </a:lt1>
      <a:dk2>
        <a:srgbClr val="2B2A25"/>
      </a:dk2>
      <a:lt2>
        <a:srgbClr val="FFFFFE"/>
      </a:lt2>
      <a:accent1>
        <a:srgbClr val="1EA9C7"/>
      </a:accent1>
      <a:accent2>
        <a:srgbClr val="1EA9C7"/>
      </a:accent2>
      <a:accent3>
        <a:srgbClr val="1EA9C7"/>
      </a:accent3>
      <a:accent4>
        <a:srgbClr val="1EA9C7"/>
      </a:accent4>
      <a:accent5>
        <a:srgbClr val="1EA9C7"/>
      </a:accent5>
      <a:accent6>
        <a:srgbClr val="CD0920"/>
      </a:accent6>
      <a:hlink>
        <a:srgbClr val="1EA9C7"/>
      </a:hlink>
      <a:folHlink>
        <a:srgbClr val="2B2A2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02DDF270C7D4EAF2295DEE31A77DD" ma:contentTypeVersion="15" ma:contentTypeDescription="Create a new document." ma:contentTypeScope="" ma:versionID="722ed3663b9a0e11c1a881eb55665a32">
  <xsd:schema xmlns:xsd="http://www.w3.org/2001/XMLSchema" xmlns:xs="http://www.w3.org/2001/XMLSchema" xmlns:p="http://schemas.microsoft.com/office/2006/metadata/properties" xmlns:ns2="1b9bbb74-8d3c-4c90-9238-c45542b147d6" xmlns:ns3="a6751533-29eb-40a3-a2b6-f6b0b0c19681" targetNamespace="http://schemas.microsoft.com/office/2006/metadata/properties" ma:root="true" ma:fieldsID="fd35af8d9f2a8b6fd8cd8b4929f890cb" ns2:_="" ns3:_="">
    <xsd:import namespace="1b9bbb74-8d3c-4c90-9238-c45542b147d6"/>
    <xsd:import namespace="a6751533-29eb-40a3-a2b6-f6b0b0c19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bbb74-8d3c-4c90-9238-c45542b14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cfcf39-cc03-4725-9fab-75f8647c1e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1533-29eb-40a3-a2b6-f6b0b0c19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340b58-a055-4f70-b4d3-038b4c6e5567}" ma:internalName="TaxCatchAll" ma:showField="CatchAllData" ma:web="a6751533-29eb-40a3-a2b6-f6b0b0c19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6751533-29eb-40a3-a2b6-f6b0b0c19681" xsi:nil="true"/>
    <lcf76f155ced4ddcb4097134ff3c332f xmlns="1b9bbb74-8d3c-4c90-9238-c45542b147d6">
      <Terms xmlns="http://schemas.microsoft.com/office/infopath/2007/PartnerControls"/>
    </lcf76f155ced4ddcb4097134ff3c332f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FBB1FF-E553-483A-8CD8-B5DEAA052E8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76D2C10-921A-4F6D-82AC-A45152FEF159}"/>
</file>

<file path=customXml/itemProps3.xml><?xml version="1.0" encoding="utf-8"?>
<ds:datastoreItem xmlns:ds="http://schemas.openxmlformats.org/officeDocument/2006/customXml" ds:itemID="{C9A5A0D5-39C0-4B4C-BAE5-3032CA391FDF}">
  <ds:schemaRefs>
    <ds:schemaRef ds:uri="http://schemas.microsoft.com/office/2006/metadata/properties"/>
    <ds:schemaRef ds:uri="http://schemas.microsoft.com/office/infopath/2007/PartnerControls"/>
    <ds:schemaRef ds:uri="33bbca55-b0e6-4f87-af3c-719844fdf8e5"/>
  </ds:schemaRefs>
</ds:datastoreItem>
</file>

<file path=customXml/itemProps4.xml><?xml version="1.0" encoding="utf-8"?>
<ds:datastoreItem xmlns:ds="http://schemas.openxmlformats.org/officeDocument/2006/customXml" ds:itemID="{616DDF63-D57F-4B0C-B508-B734DA6A50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207</Words>
  <Application>Microsoft Macintosh PowerPoint</Application>
  <PresentationFormat>Personalizado</PresentationFormat>
  <Paragraphs>34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Circular Std Book</vt:lpstr>
      <vt:lpstr>CircularStd-Book</vt:lpstr>
      <vt:lpstr>KansasNew SemiBold</vt:lpstr>
      <vt:lpstr>Office Theme</vt:lpstr>
      <vt:lpstr>MYB-S315DSC1</vt:lpstr>
    </vt:vector>
  </TitlesOfParts>
  <Company>HoMedics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Raine</dc:creator>
  <cp:lastModifiedBy>Maria Jose Cerda</cp:lastModifiedBy>
  <cp:revision>107</cp:revision>
  <dcterms:created xsi:type="dcterms:W3CDTF">2014-09-02T13:31:28Z</dcterms:created>
  <dcterms:modified xsi:type="dcterms:W3CDTF">2024-09-05T22:16:33Z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0x010100E4702DDF270C7D4EAF2295DEE31A77DD</vt:lpwstr>
  </property>
  <property fmtid="{D5CDD505-2E9C-101B-9397-08002B2CF9AE}" pid="3" name="_dlc_DocIdItemGuid">
    <vt:lpwstr>c2864537-e562-4726-a3bf-7316af9cd1de</vt:lpwstr>
  </property>
</Properties>
</file>