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7"/>
  </p:notesMasterIdLst>
  <p:sldIdLst>
    <p:sldId id="258" r:id="rId6"/>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
          <p15:clr>
            <a:srgbClr val="A4A3A4"/>
          </p15:clr>
        </p15:guide>
        <p15:guide id="2" orient="horz" pos="6041">
          <p15:clr>
            <a:srgbClr val="A4A3A4"/>
          </p15:clr>
        </p15:guide>
        <p15:guide id="3" orient="horz" pos="3168">
          <p15:clr>
            <a:srgbClr val="A4A3A4"/>
          </p15:clr>
        </p15:guide>
        <p15:guide id="4" pos="4608">
          <p15:clr>
            <a:srgbClr val="A4A3A4"/>
          </p15:clr>
        </p15:guide>
        <p15:guide id="5" pos="2856" userDrawn="1">
          <p15:clr>
            <a:srgbClr val="A4A3A4"/>
          </p15:clr>
        </p15:guide>
        <p15:guide id="6" pos="93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ED6"/>
    <a:srgbClr val="93E5E1"/>
    <a:srgbClr val="006072"/>
    <a:srgbClr val="4D4D4D"/>
    <a:srgbClr val="7B7D7F"/>
    <a:srgbClr val="5D6066"/>
    <a:srgbClr val="62656C"/>
    <a:srgbClr val="1FC4F5"/>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75558F-E6C6-438B-9900-E19D392000E9}" v="1" dt="2022-10-13T15:34:27.8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15"/>
    <p:restoredTop sz="99893" autoAdjust="0"/>
  </p:normalViewPr>
  <p:slideViewPr>
    <p:cSldViewPr snapToGrid="0" snapToObjects="1">
      <p:cViewPr>
        <p:scale>
          <a:sx n="100" d="100"/>
          <a:sy n="100" d="100"/>
        </p:scale>
        <p:origin x="2520" y="-1264"/>
      </p:cViewPr>
      <p:guideLst>
        <p:guide orient="horz" pos="288"/>
        <p:guide orient="horz" pos="6041"/>
        <p:guide orient="horz" pos="3168"/>
        <p:guide pos="4608"/>
        <p:guide pos="2856"/>
        <p:guide pos="936"/>
      </p:guideLst>
    </p:cSldViewPr>
  </p:slideViewPr>
  <p:notesTextViewPr>
    <p:cViewPr>
      <p:scale>
        <a:sx n="100" d="100"/>
        <a:sy n="100" d="100"/>
      </p:scale>
      <p:origin x="0" y="0"/>
    </p:cViewPr>
  </p:notesTextViewPr>
  <p:notesViewPr>
    <p:cSldViewPr snapToGrid="0" snapToObjects="1" showGuides="1">
      <p:cViewPr varScale="1">
        <p:scale>
          <a:sx n="124" d="100"/>
          <a:sy n="124" d="100"/>
        </p:scale>
        <p:origin x="-3488"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my Tipsword" userId="a6a7d6ce-8d95-4951-83e3-9b0cd133c5f1" providerId="ADAL" clId="{4275558F-E6C6-438B-9900-E19D392000E9}"/>
    <pc:docChg chg="modSld">
      <pc:chgData name="Tammy Tipsword" userId="a6a7d6ce-8d95-4951-83e3-9b0cd133c5f1" providerId="ADAL" clId="{4275558F-E6C6-438B-9900-E19D392000E9}" dt="2022-10-13T15:43:16.995" v="237" actId="20577"/>
      <pc:docMkLst>
        <pc:docMk/>
      </pc:docMkLst>
      <pc:sldChg chg="addSp modSp mod">
        <pc:chgData name="Tammy Tipsword" userId="a6a7d6ce-8d95-4951-83e3-9b0cd133c5f1" providerId="ADAL" clId="{4275558F-E6C6-438B-9900-E19D392000E9}" dt="2022-10-13T15:43:16.995" v="237" actId="20577"/>
        <pc:sldMkLst>
          <pc:docMk/>
          <pc:sldMk cId="3111446039" sldId="258"/>
        </pc:sldMkLst>
        <pc:spChg chg="mod">
          <ac:chgData name="Tammy Tipsword" userId="a6a7d6ce-8d95-4951-83e3-9b0cd133c5f1" providerId="ADAL" clId="{4275558F-E6C6-438B-9900-E19D392000E9}" dt="2022-10-13T15:35:46.569" v="39" actId="2711"/>
          <ac:spMkLst>
            <pc:docMk/>
            <pc:sldMk cId="3111446039" sldId="258"/>
            <ac:spMk id="5" creationId="{93F28482-93C2-A1DE-3D24-7FC9647A4EB9}"/>
          </ac:spMkLst>
        </pc:spChg>
        <pc:spChg chg="mod">
          <ac:chgData name="Tammy Tipsword" userId="a6a7d6ce-8d95-4951-83e3-9b0cd133c5f1" providerId="ADAL" clId="{4275558F-E6C6-438B-9900-E19D392000E9}" dt="2022-10-13T15:36:14.158" v="41" actId="207"/>
          <ac:spMkLst>
            <pc:docMk/>
            <pc:sldMk cId="3111446039" sldId="258"/>
            <ac:spMk id="7" creationId="{100FD4E5-B9AF-B24F-CCDF-590EB6195C36}"/>
          </ac:spMkLst>
        </pc:spChg>
        <pc:spChg chg="mod">
          <ac:chgData name="Tammy Tipsword" userId="a6a7d6ce-8d95-4951-83e3-9b0cd133c5f1" providerId="ADAL" clId="{4275558F-E6C6-438B-9900-E19D392000E9}" dt="2022-10-13T15:32:47.879" v="9" actId="20577"/>
          <ac:spMkLst>
            <pc:docMk/>
            <pc:sldMk cId="3111446039" sldId="258"/>
            <ac:spMk id="10" creationId="{E5DC3C04-2CB5-B6AD-C910-69BD7B789984}"/>
          </ac:spMkLst>
        </pc:spChg>
        <pc:spChg chg="mod">
          <ac:chgData name="Tammy Tipsword" userId="a6a7d6ce-8d95-4951-83e3-9b0cd133c5f1" providerId="ADAL" clId="{4275558F-E6C6-438B-9900-E19D392000E9}" dt="2022-10-13T15:34:14.253" v="33" actId="948"/>
          <ac:spMkLst>
            <pc:docMk/>
            <pc:sldMk cId="3111446039" sldId="258"/>
            <ac:spMk id="11" creationId="{2F7BA953-0A60-BA22-A93D-BCF1C62DFCD5}"/>
          </ac:spMkLst>
        </pc:spChg>
        <pc:graphicFrameChg chg="modGraphic">
          <ac:chgData name="Tammy Tipsword" userId="a6a7d6ce-8d95-4951-83e3-9b0cd133c5f1" providerId="ADAL" clId="{4275558F-E6C6-438B-9900-E19D392000E9}" dt="2022-10-13T15:43:16.995" v="237" actId="20577"/>
          <ac:graphicFrameMkLst>
            <pc:docMk/>
            <pc:sldMk cId="3111446039" sldId="258"/>
            <ac:graphicFrameMk id="6" creationId="{568BC436-923B-61F5-5298-CCF97B8292C4}"/>
          </ac:graphicFrameMkLst>
        </pc:graphicFrameChg>
        <pc:picChg chg="add mod">
          <ac:chgData name="Tammy Tipsword" userId="a6a7d6ce-8d95-4951-83e3-9b0cd133c5f1" providerId="ADAL" clId="{4275558F-E6C6-438B-9900-E19D392000E9}" dt="2022-10-13T15:34:38.126" v="37" actId="1076"/>
          <ac:picMkLst>
            <pc:docMk/>
            <pc:sldMk cId="3111446039" sldId="258"/>
            <ac:picMk id="2" creationId="{C4AF4D88-EFF9-72D9-E426-43BE86C0C87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0A1FB7-F16D-C245-9F8A-A5A7769E3BD0}" type="datetimeFigureOut">
              <a:rPr lang="en-US" smtClean="0"/>
              <a:t>9/5/24</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4A4B45-1891-B94F-9BD5-F7C07E239868}" type="slidenum">
              <a:rPr lang="en-US" smtClean="0"/>
              <a:t>‹Nº›</a:t>
            </a:fld>
            <a:endParaRPr lang="en-US"/>
          </a:p>
        </p:txBody>
      </p:sp>
    </p:spTree>
    <p:extLst>
      <p:ext uri="{BB962C8B-B14F-4D97-AF65-F5344CB8AC3E}">
        <p14:creationId xmlns:p14="http://schemas.microsoft.com/office/powerpoint/2010/main" val="35318552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7" name="Title Placeholder 1">
            <a:extLst>
              <a:ext uri="{FF2B5EF4-FFF2-40B4-BE49-F238E27FC236}">
                <a16:creationId xmlns:a16="http://schemas.microsoft.com/office/drawing/2014/main" id="{7272E8BC-8C84-D916-9FDE-02B1C793884F}"/>
              </a:ext>
            </a:extLst>
          </p:cNvPr>
          <p:cNvSpPr>
            <a:spLocks noGrp="1"/>
          </p:cNvSpPr>
          <p:nvPr>
            <p:ph type="title" hasCustomPrompt="1"/>
          </p:nvPr>
        </p:nvSpPr>
        <p:spPr>
          <a:xfrm>
            <a:off x="4853779" y="383620"/>
            <a:ext cx="2660298" cy="392541"/>
          </a:xfrm>
          <a:prstGeom prst="rect">
            <a:avLst/>
          </a:prstGeom>
        </p:spPr>
        <p:txBody>
          <a:bodyPr vert="horz" lIns="91440" tIns="45720" rIns="91440" bIns="45720" rtlCol="0" anchor="ctr">
            <a:normAutofit/>
          </a:bodyPr>
          <a:lstStyle>
            <a:lvl1pPr algn="r">
              <a:defRPr sz="2800" b="1" i="0">
                <a:solidFill>
                  <a:srgbClr val="006072"/>
                </a:solidFill>
                <a:latin typeface="KansasNew SemiBold" pitchFamily="2" charset="77"/>
              </a:defRPr>
            </a:lvl1pPr>
          </a:lstStyle>
          <a:p>
            <a:r>
              <a:rPr lang="en-US" dirty="0"/>
              <a:t>SKU-NAME</a:t>
            </a:r>
          </a:p>
        </p:txBody>
      </p:sp>
      <p:sp>
        <p:nvSpPr>
          <p:cNvPr id="33" name="Text Placeholder 3">
            <a:extLst>
              <a:ext uri="{FF2B5EF4-FFF2-40B4-BE49-F238E27FC236}">
                <a16:creationId xmlns:a16="http://schemas.microsoft.com/office/drawing/2014/main" id="{D2F74029-CD95-E4C6-6451-724E68BD9F76}"/>
              </a:ext>
            </a:extLst>
          </p:cNvPr>
          <p:cNvSpPr>
            <a:spLocks noGrp="1"/>
          </p:cNvSpPr>
          <p:nvPr>
            <p:ph type="body" sz="half" idx="2" hasCustomPrompt="1"/>
          </p:nvPr>
        </p:nvSpPr>
        <p:spPr>
          <a:xfrm>
            <a:off x="4225017" y="676411"/>
            <a:ext cx="3289060" cy="936262"/>
          </a:xfrm>
        </p:spPr>
        <p:txBody>
          <a:bodyPr>
            <a:noAutofit/>
          </a:bodyPr>
          <a:lstStyle>
            <a:lvl1pPr marL="0" indent="0" algn="r">
              <a:buNone/>
              <a:defRPr sz="2000">
                <a:solidFill>
                  <a:srgbClr val="00BED6"/>
                </a:solidFill>
                <a:latin typeface="CircularStd-Book" panose="020B0604020101020102" pitchFamily="34" charset="77"/>
                <a:cs typeface="CircularStd-Book" panose="020B0604020101020102" pitchFamily="34" charset="77"/>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product name goes here</a:t>
            </a:r>
          </a:p>
        </p:txBody>
      </p:sp>
      <p:sp>
        <p:nvSpPr>
          <p:cNvPr id="37" name="Rectangle 36">
            <a:extLst>
              <a:ext uri="{FF2B5EF4-FFF2-40B4-BE49-F238E27FC236}">
                <a16:creationId xmlns:a16="http://schemas.microsoft.com/office/drawing/2014/main" id="{7530ED6D-0C73-44D1-0EF1-98E7CAC50331}"/>
              </a:ext>
            </a:extLst>
          </p:cNvPr>
          <p:cNvSpPr/>
          <p:nvPr userDrawn="1"/>
        </p:nvSpPr>
        <p:spPr>
          <a:xfrm>
            <a:off x="0" y="5029200"/>
            <a:ext cx="7772400" cy="5029200"/>
          </a:xfrm>
          <a:prstGeom prst="rect">
            <a:avLst/>
          </a:prstGeom>
          <a:solidFill>
            <a:srgbClr val="0060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Picture Placeholder 2">
            <a:extLst>
              <a:ext uri="{FF2B5EF4-FFF2-40B4-BE49-F238E27FC236}">
                <a16:creationId xmlns:a16="http://schemas.microsoft.com/office/drawing/2014/main" id="{866089ED-9115-BBDE-13BB-190E4225F760}"/>
              </a:ext>
            </a:extLst>
          </p:cNvPr>
          <p:cNvSpPr>
            <a:spLocks noGrp="1"/>
          </p:cNvSpPr>
          <p:nvPr>
            <p:ph type="pic" idx="10" hasCustomPrompt="1"/>
          </p:nvPr>
        </p:nvSpPr>
        <p:spPr>
          <a:xfrm>
            <a:off x="2007371" y="1107307"/>
            <a:ext cx="3757657" cy="4565360"/>
          </a:xfrm>
          <a:noFill/>
        </p:spPr>
        <p:txBody>
          <a:bodyPr anchor="ctr">
            <a:normAutofit/>
          </a:bodyPr>
          <a:lstStyle>
            <a:lvl1pPr marL="0" indent="0" algn="ctr">
              <a:buNone/>
              <a:defRPr sz="2400">
                <a:latin typeface="CircularStd-Book" panose="020B0604020101020102" pitchFamily="34" charset="77"/>
                <a:cs typeface="CircularStd-Book" panose="020B0604020101020102" pitchFamily="34" charset="77"/>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&amp; DROP HERO IMAGE HERE (MUST BE PNG  WITH TRANSPARENT BACKGROUND)</a:t>
            </a:r>
          </a:p>
        </p:txBody>
      </p:sp>
      <p:pic>
        <p:nvPicPr>
          <p:cNvPr id="4" name="Picture 3">
            <a:extLst>
              <a:ext uri="{FF2B5EF4-FFF2-40B4-BE49-F238E27FC236}">
                <a16:creationId xmlns:a16="http://schemas.microsoft.com/office/drawing/2014/main" id="{C186B765-B085-7F72-541B-99FA6DE32FFE}"/>
              </a:ext>
            </a:extLst>
          </p:cNvPr>
          <p:cNvPicPr>
            <a:picLocks noChangeAspect="1"/>
          </p:cNvPicPr>
          <p:nvPr userDrawn="1"/>
        </p:nvPicPr>
        <p:blipFill>
          <a:blip r:embed="rId2"/>
          <a:stretch>
            <a:fillRect/>
          </a:stretch>
        </p:blipFill>
        <p:spPr>
          <a:xfrm>
            <a:off x="467359" y="476719"/>
            <a:ext cx="2235485" cy="465015"/>
          </a:xfrm>
          <a:prstGeom prst="rect">
            <a:avLst/>
          </a:prstGeom>
        </p:spPr>
      </p:pic>
      <p:sp>
        <p:nvSpPr>
          <p:cNvPr id="5" name="Rectangle 4">
            <a:extLst>
              <a:ext uri="{FF2B5EF4-FFF2-40B4-BE49-F238E27FC236}">
                <a16:creationId xmlns:a16="http://schemas.microsoft.com/office/drawing/2014/main" id="{339313F1-57E9-3F9B-1FD5-E75E774A4726}"/>
              </a:ext>
            </a:extLst>
          </p:cNvPr>
          <p:cNvSpPr/>
          <p:nvPr userDrawn="1"/>
        </p:nvSpPr>
        <p:spPr>
          <a:xfrm>
            <a:off x="0" y="5029201"/>
            <a:ext cx="7772400" cy="320612"/>
          </a:xfrm>
          <a:prstGeom prst="rect">
            <a:avLst/>
          </a:prstGeom>
          <a:solidFill>
            <a:srgbClr val="00BE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0163944"/>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93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7" name="Title Placeholder 1">
            <a:extLst>
              <a:ext uri="{FF2B5EF4-FFF2-40B4-BE49-F238E27FC236}">
                <a16:creationId xmlns:a16="http://schemas.microsoft.com/office/drawing/2014/main" id="{7272E8BC-8C84-D916-9FDE-02B1C793884F}"/>
              </a:ext>
            </a:extLst>
          </p:cNvPr>
          <p:cNvSpPr>
            <a:spLocks noGrp="1"/>
          </p:cNvSpPr>
          <p:nvPr>
            <p:ph type="title" hasCustomPrompt="1"/>
          </p:nvPr>
        </p:nvSpPr>
        <p:spPr>
          <a:xfrm>
            <a:off x="4853779" y="383620"/>
            <a:ext cx="2660298" cy="392541"/>
          </a:xfrm>
          <a:prstGeom prst="rect">
            <a:avLst/>
          </a:prstGeom>
        </p:spPr>
        <p:txBody>
          <a:bodyPr vert="horz" lIns="91440" tIns="45720" rIns="91440" bIns="45720" rtlCol="0" anchor="ctr">
            <a:normAutofit/>
          </a:bodyPr>
          <a:lstStyle>
            <a:lvl1pPr algn="r">
              <a:defRPr sz="2800" b="1" i="0">
                <a:solidFill>
                  <a:srgbClr val="006072"/>
                </a:solidFill>
                <a:latin typeface="KansasNew SemiBold" pitchFamily="2" charset="77"/>
              </a:defRPr>
            </a:lvl1pPr>
          </a:lstStyle>
          <a:p>
            <a:r>
              <a:rPr lang="en-US" dirty="0"/>
              <a:t>SKU-NAME</a:t>
            </a:r>
          </a:p>
        </p:txBody>
      </p:sp>
      <p:sp>
        <p:nvSpPr>
          <p:cNvPr id="33" name="Text Placeholder 3">
            <a:extLst>
              <a:ext uri="{FF2B5EF4-FFF2-40B4-BE49-F238E27FC236}">
                <a16:creationId xmlns:a16="http://schemas.microsoft.com/office/drawing/2014/main" id="{D2F74029-CD95-E4C6-6451-724E68BD9F76}"/>
              </a:ext>
            </a:extLst>
          </p:cNvPr>
          <p:cNvSpPr>
            <a:spLocks noGrp="1"/>
          </p:cNvSpPr>
          <p:nvPr>
            <p:ph type="body" sz="half" idx="2" hasCustomPrompt="1"/>
          </p:nvPr>
        </p:nvSpPr>
        <p:spPr>
          <a:xfrm>
            <a:off x="4225017" y="676411"/>
            <a:ext cx="3289060" cy="936262"/>
          </a:xfrm>
        </p:spPr>
        <p:txBody>
          <a:bodyPr>
            <a:noAutofit/>
          </a:bodyPr>
          <a:lstStyle>
            <a:lvl1pPr marL="0" indent="0" algn="r">
              <a:buNone/>
              <a:defRPr sz="2000">
                <a:solidFill>
                  <a:srgbClr val="00BED6"/>
                </a:solidFill>
                <a:latin typeface="CircularStd-Book" panose="020B0604020101020102" pitchFamily="34" charset="77"/>
                <a:cs typeface="CircularStd-Book" panose="020B0604020101020102" pitchFamily="34" charset="77"/>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product name goes here</a:t>
            </a:r>
          </a:p>
        </p:txBody>
      </p:sp>
      <p:sp>
        <p:nvSpPr>
          <p:cNvPr id="21" name="Picture Placeholder 2">
            <a:extLst>
              <a:ext uri="{FF2B5EF4-FFF2-40B4-BE49-F238E27FC236}">
                <a16:creationId xmlns:a16="http://schemas.microsoft.com/office/drawing/2014/main" id="{866089ED-9115-BBDE-13BB-190E4225F760}"/>
              </a:ext>
            </a:extLst>
          </p:cNvPr>
          <p:cNvSpPr>
            <a:spLocks noGrp="1"/>
          </p:cNvSpPr>
          <p:nvPr>
            <p:ph type="pic" idx="10" hasCustomPrompt="1"/>
          </p:nvPr>
        </p:nvSpPr>
        <p:spPr>
          <a:xfrm>
            <a:off x="2007371" y="1107307"/>
            <a:ext cx="3757657" cy="4565360"/>
          </a:xfrm>
          <a:noFill/>
        </p:spPr>
        <p:txBody>
          <a:bodyPr anchor="ctr">
            <a:normAutofit/>
          </a:bodyPr>
          <a:lstStyle>
            <a:lvl1pPr marL="0" indent="0" algn="ctr">
              <a:buNone/>
              <a:defRPr sz="2400">
                <a:latin typeface="CircularStd-Book" panose="020B0604020101020102" pitchFamily="34" charset="77"/>
                <a:cs typeface="CircularStd-Book" panose="020B0604020101020102" pitchFamily="34" charset="77"/>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&amp; DROP HERO IMAGE HERE (MUST BE PNG  WITH TRANSPARENT BACKGROUND)</a:t>
            </a:r>
          </a:p>
        </p:txBody>
      </p:sp>
      <p:pic>
        <p:nvPicPr>
          <p:cNvPr id="4" name="Picture 3">
            <a:extLst>
              <a:ext uri="{FF2B5EF4-FFF2-40B4-BE49-F238E27FC236}">
                <a16:creationId xmlns:a16="http://schemas.microsoft.com/office/drawing/2014/main" id="{C186B765-B085-7F72-541B-99FA6DE32FFE}"/>
              </a:ext>
            </a:extLst>
          </p:cNvPr>
          <p:cNvPicPr>
            <a:picLocks noChangeAspect="1"/>
          </p:cNvPicPr>
          <p:nvPr userDrawn="1"/>
        </p:nvPicPr>
        <p:blipFill>
          <a:blip r:embed="rId2"/>
          <a:stretch>
            <a:fillRect/>
          </a:stretch>
        </p:blipFill>
        <p:spPr>
          <a:xfrm>
            <a:off x="467359" y="476719"/>
            <a:ext cx="2235485" cy="465015"/>
          </a:xfrm>
          <a:prstGeom prst="rect">
            <a:avLst/>
          </a:prstGeom>
        </p:spPr>
      </p:pic>
      <p:sp>
        <p:nvSpPr>
          <p:cNvPr id="5" name="Rectangle 4">
            <a:extLst>
              <a:ext uri="{FF2B5EF4-FFF2-40B4-BE49-F238E27FC236}">
                <a16:creationId xmlns:a16="http://schemas.microsoft.com/office/drawing/2014/main" id="{339313F1-57E9-3F9B-1FD5-E75E774A4726}"/>
              </a:ext>
            </a:extLst>
          </p:cNvPr>
          <p:cNvSpPr/>
          <p:nvPr userDrawn="1"/>
        </p:nvSpPr>
        <p:spPr>
          <a:xfrm>
            <a:off x="0" y="5029201"/>
            <a:ext cx="7772400" cy="320612"/>
          </a:xfrm>
          <a:prstGeom prst="rect">
            <a:avLst/>
          </a:prstGeom>
          <a:solidFill>
            <a:srgbClr val="00BE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33936418"/>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93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rgbClr val="4D4D4D"/>
                </a:solidFill>
              </a:defRPr>
            </a:lvl1pPr>
          </a:lstStyle>
          <a:p>
            <a:fld id="{5DB6A9AF-D4F0-094A-BC9B-9CAA97894D93}" type="datetimeFigureOut">
              <a:rPr lang="en-US" smtClean="0"/>
              <a:pPr/>
              <a:t>9/5/24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rgbClr val="4D4D4D"/>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rgbClr val="4D4D4D"/>
                </a:solidFill>
              </a:defRPr>
            </a:lvl1pPr>
          </a:lstStyle>
          <a:p>
            <a:fld id="{6A25F9C0-6309-7345-8B1E-4FC6AC7AA91F}" type="slidenum">
              <a:rPr lang="en-US" smtClean="0"/>
              <a:pPr/>
              <a:t>‹Nº›</a:t>
            </a:fld>
            <a:endParaRPr lang="en-US"/>
          </a:p>
        </p:txBody>
      </p:sp>
    </p:spTree>
    <p:extLst>
      <p:ext uri="{BB962C8B-B14F-4D97-AF65-F5344CB8AC3E}">
        <p14:creationId xmlns:p14="http://schemas.microsoft.com/office/powerpoint/2010/main" val="1609486460"/>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457200" rtl="0" eaLnBrk="1" latinLnBrk="0" hangingPunct="1">
        <a:spcBef>
          <a:spcPct val="0"/>
        </a:spcBef>
        <a:buNone/>
        <a:defRPr sz="4400" kern="1200">
          <a:solidFill>
            <a:srgbClr val="4D4D4D"/>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4D4D4D"/>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4D4D4D"/>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4D4D4D"/>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4D4D4D"/>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4D4D4D"/>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93F28482-93C2-A1DE-3D24-7FC9647A4EB9}"/>
              </a:ext>
            </a:extLst>
          </p:cNvPr>
          <p:cNvSpPr txBox="1">
            <a:spLocks/>
          </p:cNvSpPr>
          <p:nvPr/>
        </p:nvSpPr>
        <p:spPr>
          <a:xfrm>
            <a:off x="536789" y="5610208"/>
            <a:ext cx="3688227" cy="200276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Tx/>
              <a:buBlip>
                <a:blip r:embed="rId2">
                  <a:extLst>
                    <a:ext uri="{96DAC541-7B7A-43D3-8B79-37D633B846F1}">
                      <asvg:svgBlip xmlns:asvg="http://schemas.microsoft.com/office/drawing/2016/SVG/main" r:embed="rId3"/>
                    </a:ext>
                  </a:extLst>
                </a:blip>
              </a:buBlip>
              <a:defRPr sz="1800" kern="1200">
                <a:solidFill>
                  <a:schemeClr val="tx1"/>
                </a:solidFill>
                <a:latin typeface="CircularStd-Book" panose="020B0604020101020102" pitchFamily="34" charset="77"/>
                <a:ea typeface="+mn-ea"/>
                <a:cs typeface="CircularStd-Book" panose="020B0604020101020102" pitchFamily="34" charset="77"/>
              </a:defRPr>
            </a:lvl1pPr>
            <a:lvl2pPr marL="685800" indent="-228600" algn="l" defTabSz="914400" rtl="0" eaLnBrk="1" latinLnBrk="0" hangingPunct="1">
              <a:lnSpc>
                <a:spcPct val="90000"/>
              </a:lnSpc>
              <a:spcBef>
                <a:spcPts val="500"/>
              </a:spcBef>
              <a:buFontTx/>
              <a:buBlip>
                <a:blip r:embed="rId2">
                  <a:extLst>
                    <a:ext uri="{96DAC541-7B7A-43D3-8B79-37D633B846F1}">
                      <asvg:svgBlip xmlns:asvg="http://schemas.microsoft.com/office/drawing/2016/SVG/main" r:embed="rId3"/>
                    </a:ext>
                  </a:extLst>
                </a:blip>
              </a:buBlip>
              <a:defRPr sz="1600" kern="1200">
                <a:solidFill>
                  <a:schemeClr val="tx1"/>
                </a:solidFill>
                <a:latin typeface="CircularStd-Book" panose="020B0604020101020102" pitchFamily="34" charset="77"/>
                <a:ea typeface="+mn-ea"/>
                <a:cs typeface="CircularStd-Book" panose="020B0604020101020102" pitchFamily="34" charset="77"/>
              </a:defRPr>
            </a:lvl2pPr>
            <a:lvl3pPr marL="1143000" indent="-228600" algn="l" defTabSz="914400" rtl="0" eaLnBrk="1" latinLnBrk="0" hangingPunct="1">
              <a:lnSpc>
                <a:spcPct val="90000"/>
              </a:lnSpc>
              <a:spcBef>
                <a:spcPts val="500"/>
              </a:spcBef>
              <a:buFontTx/>
              <a:buBlip>
                <a:blip r:embed="rId2">
                  <a:extLst>
                    <a:ext uri="{96DAC541-7B7A-43D3-8B79-37D633B846F1}">
                      <asvg:svgBlip xmlns:asvg="http://schemas.microsoft.com/office/drawing/2016/SVG/main" r:embed="rId3"/>
                    </a:ext>
                  </a:extLst>
                </a:blip>
              </a:buBlip>
              <a:defRPr sz="1400" kern="1200">
                <a:solidFill>
                  <a:schemeClr val="tx1"/>
                </a:solidFill>
                <a:latin typeface="CircularStd-Book" panose="020B0604020101020102" pitchFamily="34" charset="77"/>
                <a:ea typeface="+mn-ea"/>
                <a:cs typeface="CircularStd-Book" panose="020B0604020101020102" pitchFamily="34" charset="77"/>
              </a:defRPr>
            </a:lvl3pPr>
            <a:lvl4pPr marL="1600200" indent="-228600" algn="l" defTabSz="914400" rtl="0" eaLnBrk="1" latinLnBrk="0" hangingPunct="1">
              <a:lnSpc>
                <a:spcPct val="90000"/>
              </a:lnSpc>
              <a:spcBef>
                <a:spcPts val="500"/>
              </a:spcBef>
              <a:buFontTx/>
              <a:buBlip>
                <a:blip r:embed="rId2">
                  <a:extLst>
                    <a:ext uri="{96DAC541-7B7A-43D3-8B79-37D633B846F1}">
                      <asvg:svgBlip xmlns:asvg="http://schemas.microsoft.com/office/drawing/2016/SVG/main" r:embed="rId3"/>
                    </a:ext>
                  </a:extLst>
                </a:blip>
              </a:buBlip>
              <a:defRPr sz="1200" kern="1200">
                <a:solidFill>
                  <a:schemeClr val="tx1"/>
                </a:solidFill>
                <a:latin typeface="CircularStd-Book" panose="020B0604020101020102" pitchFamily="34" charset="77"/>
                <a:ea typeface="+mn-ea"/>
                <a:cs typeface="CircularStd-Book" panose="020B0604020101020102" pitchFamily="34" charset="77"/>
              </a:defRPr>
            </a:lvl4pPr>
            <a:lvl5pPr marL="2057400" indent="-228600" algn="l" defTabSz="914400" rtl="0" eaLnBrk="1" latinLnBrk="0" hangingPunct="1">
              <a:lnSpc>
                <a:spcPct val="90000"/>
              </a:lnSpc>
              <a:spcBef>
                <a:spcPts val="500"/>
              </a:spcBef>
              <a:buFontTx/>
              <a:buBlip>
                <a:blip r:embed="rId2">
                  <a:extLst>
                    <a:ext uri="{96DAC541-7B7A-43D3-8B79-37D633B846F1}">
                      <asvg:svgBlip xmlns:asvg="http://schemas.microsoft.com/office/drawing/2016/SVG/main" r:embed="rId3"/>
                    </a:ext>
                  </a:extLst>
                </a:blip>
              </a:buBlip>
              <a:defRPr sz="1200" kern="1200">
                <a:solidFill>
                  <a:schemeClr val="tx1"/>
                </a:solidFill>
                <a:latin typeface="CircularStd-Book" panose="020B0604020101020102" pitchFamily="34" charset="77"/>
                <a:ea typeface="+mn-ea"/>
                <a:cs typeface="CircularStd-Book" panose="020B0604020101020102" pitchFamily="34"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ts val="1200"/>
              </a:lnSpc>
              <a:spcBef>
                <a:spcPts val="600"/>
              </a:spcBef>
              <a:buNone/>
            </a:pPr>
            <a:r>
              <a:rPr lang="en-US" sz="1400" b="1" dirty="0">
                <a:solidFill>
                  <a:srgbClr val="00BED6"/>
                </a:solidFill>
                <a:latin typeface="CircularStd-Book" panose="020B0604020101020102"/>
              </a:rPr>
              <a:t>product features</a:t>
            </a:r>
          </a:p>
          <a:p>
            <a:pPr marL="228600" indent="-228600">
              <a:lnSpc>
                <a:spcPts val="1480"/>
              </a:lnSpc>
              <a:spcBef>
                <a:spcPts val="1000"/>
              </a:spcBef>
              <a:buSzPct val="106000"/>
              <a:buBlip>
                <a:blip r:embed="rId2">
                  <a:extLst>
                    <a:ext uri="{96DAC541-7B7A-43D3-8B79-37D633B846F1}">
                      <asvg:svgBlip xmlns:asvg="http://schemas.microsoft.com/office/drawing/2016/SVG/main" r:embed="rId3"/>
                    </a:ext>
                  </a:extLst>
                </a:blip>
              </a:buBlip>
            </a:pPr>
            <a:r>
              <a:rPr lang="en-US" sz="1400" dirty="0">
                <a:solidFill>
                  <a:srgbClr val="000000"/>
                </a:solidFill>
                <a:latin typeface="Circular Std Book" panose="020B0604020101020102"/>
              </a:rPr>
              <a:t>Deep-kneading Shiatsu massage</a:t>
            </a:r>
          </a:p>
          <a:p>
            <a:pPr marL="228600" indent="-228600">
              <a:lnSpc>
                <a:spcPts val="1480"/>
              </a:lnSpc>
              <a:spcBef>
                <a:spcPts val="1000"/>
              </a:spcBef>
              <a:buSzPct val="106000"/>
              <a:buBlip>
                <a:blip r:embed="rId2">
                  <a:extLst>
                    <a:ext uri="{96DAC541-7B7A-43D3-8B79-37D633B846F1}">
                      <asvg:svgBlip xmlns:asvg="http://schemas.microsoft.com/office/drawing/2016/SVG/main" r:embed="rId3"/>
                    </a:ext>
                  </a:extLst>
                </a:blip>
              </a:buBlip>
            </a:pPr>
            <a:r>
              <a:rPr lang="en-US" sz="1400" dirty="0">
                <a:solidFill>
                  <a:srgbClr val="000000"/>
                </a:solidFill>
                <a:latin typeface="Circular Std Book" panose="020B0604020101020102"/>
              </a:rPr>
              <a:t>Invigorating Vibration Massage</a:t>
            </a:r>
          </a:p>
          <a:p>
            <a:pPr marL="228600" indent="-228600">
              <a:lnSpc>
                <a:spcPts val="1480"/>
              </a:lnSpc>
              <a:spcBef>
                <a:spcPts val="1000"/>
              </a:spcBef>
              <a:buSzPct val="106000"/>
              <a:buBlip>
                <a:blip r:embed="rId2">
                  <a:extLst>
                    <a:ext uri="{96DAC541-7B7A-43D3-8B79-37D633B846F1}">
                      <asvg:svgBlip xmlns:asvg="http://schemas.microsoft.com/office/drawing/2016/SVG/main" r:embed="rId3"/>
                    </a:ext>
                  </a:extLst>
                </a:blip>
              </a:buBlip>
            </a:pPr>
            <a:r>
              <a:rPr lang="en-US" sz="1400" dirty="0">
                <a:solidFill>
                  <a:srgbClr val="000000"/>
                </a:solidFill>
                <a:latin typeface="Circular Std Book" panose="020B0604020101020102"/>
              </a:rPr>
              <a:t>Shiatsu and Vibration can be combined or used separately</a:t>
            </a:r>
          </a:p>
          <a:p>
            <a:pPr marL="228600" indent="-228600">
              <a:lnSpc>
                <a:spcPts val="1480"/>
              </a:lnSpc>
              <a:spcBef>
                <a:spcPts val="1000"/>
              </a:spcBef>
              <a:buSzPct val="106000"/>
              <a:buBlip>
                <a:blip r:embed="rId2">
                  <a:extLst>
                    <a:ext uri="{96DAC541-7B7A-43D3-8B79-37D633B846F1}">
                      <asvg:svgBlip xmlns:asvg="http://schemas.microsoft.com/office/drawing/2016/SVG/main" r:embed="rId3"/>
                    </a:ext>
                  </a:extLst>
                </a:blip>
              </a:buBlip>
            </a:pPr>
            <a:r>
              <a:rPr lang="en-US" sz="1400" dirty="0">
                <a:solidFill>
                  <a:srgbClr val="000000"/>
                </a:solidFill>
                <a:latin typeface="Circular Std Book" panose="020B0604020101020102"/>
              </a:rPr>
              <a:t>Soothing Heat</a:t>
            </a:r>
          </a:p>
          <a:p>
            <a:pPr marL="228600" indent="-228600">
              <a:lnSpc>
                <a:spcPts val="1480"/>
              </a:lnSpc>
              <a:spcBef>
                <a:spcPts val="1000"/>
              </a:spcBef>
              <a:buSzPct val="106000"/>
              <a:buBlip>
                <a:blip r:embed="rId2">
                  <a:extLst>
                    <a:ext uri="{96DAC541-7B7A-43D3-8B79-37D633B846F1}">
                      <asvg:svgBlip xmlns:asvg="http://schemas.microsoft.com/office/drawing/2016/SVG/main" r:embed="rId3"/>
                    </a:ext>
                  </a:extLst>
                </a:blip>
              </a:buBlip>
            </a:pPr>
            <a:r>
              <a:rPr lang="en-US" sz="1400" dirty="0">
                <a:solidFill>
                  <a:srgbClr val="000000"/>
                </a:solidFill>
                <a:latin typeface="Circular Std Book" panose="020B0604020101020102"/>
              </a:rPr>
              <a:t>Long handles for gripping</a:t>
            </a:r>
          </a:p>
          <a:p>
            <a:pPr marL="228600" indent="-228600">
              <a:lnSpc>
                <a:spcPts val="1480"/>
              </a:lnSpc>
              <a:spcBef>
                <a:spcPts val="1000"/>
              </a:spcBef>
              <a:buSzPct val="106000"/>
              <a:buBlip>
                <a:blip r:embed="rId2">
                  <a:extLst>
                    <a:ext uri="{96DAC541-7B7A-43D3-8B79-37D633B846F1}">
                      <asvg:svgBlip xmlns:asvg="http://schemas.microsoft.com/office/drawing/2016/SVG/main" r:embed="rId3"/>
                    </a:ext>
                  </a:extLst>
                </a:blip>
              </a:buBlip>
            </a:pPr>
            <a:r>
              <a:rPr lang="en-US" sz="1400" dirty="0">
                <a:solidFill>
                  <a:srgbClr val="000000"/>
                </a:solidFill>
                <a:latin typeface="Circular Std Book" panose="020B0604020101020102"/>
              </a:rPr>
              <a:t>Convenient integrated controls</a:t>
            </a:r>
          </a:p>
        </p:txBody>
      </p:sp>
      <p:graphicFrame>
        <p:nvGraphicFramePr>
          <p:cNvPr id="6" name="Table 5">
            <a:extLst>
              <a:ext uri="{FF2B5EF4-FFF2-40B4-BE49-F238E27FC236}">
                <a16:creationId xmlns:a16="http://schemas.microsoft.com/office/drawing/2014/main" id="{568BC436-923B-61F5-5298-CCF97B8292C4}"/>
              </a:ext>
            </a:extLst>
          </p:cNvPr>
          <p:cNvGraphicFramePr>
            <a:graphicFrameLocks noGrp="1"/>
          </p:cNvGraphicFramePr>
          <p:nvPr>
            <p:extLst>
              <p:ext uri="{D42A27DB-BD31-4B8C-83A1-F6EECF244321}">
                <p14:modId xmlns:p14="http://schemas.microsoft.com/office/powerpoint/2010/main" val="685233938"/>
              </p:ext>
            </p:extLst>
          </p:nvPr>
        </p:nvGraphicFramePr>
        <p:xfrm>
          <a:off x="536787" y="8182104"/>
          <a:ext cx="6492753" cy="1280160"/>
        </p:xfrm>
        <a:graphic>
          <a:graphicData uri="http://schemas.openxmlformats.org/drawingml/2006/table">
            <a:tbl>
              <a:tblPr firstRow="1" bandRow="1">
                <a:tableStyleId>{3B4B98B0-60AC-42C2-AFA5-B58CD77FA1E5}</a:tableStyleId>
              </a:tblPr>
              <a:tblGrid>
                <a:gridCol w="1205226">
                  <a:extLst>
                    <a:ext uri="{9D8B030D-6E8A-4147-A177-3AD203B41FA5}">
                      <a16:colId xmlns:a16="http://schemas.microsoft.com/office/drawing/2014/main" val="20000"/>
                    </a:ext>
                  </a:extLst>
                </a:gridCol>
                <a:gridCol w="2410451">
                  <a:extLst>
                    <a:ext uri="{9D8B030D-6E8A-4147-A177-3AD203B41FA5}">
                      <a16:colId xmlns:a16="http://schemas.microsoft.com/office/drawing/2014/main" val="20001"/>
                    </a:ext>
                  </a:extLst>
                </a:gridCol>
                <a:gridCol w="1787010">
                  <a:extLst>
                    <a:ext uri="{9D8B030D-6E8A-4147-A177-3AD203B41FA5}">
                      <a16:colId xmlns:a16="http://schemas.microsoft.com/office/drawing/2014/main" val="165326657"/>
                    </a:ext>
                  </a:extLst>
                </a:gridCol>
                <a:gridCol w="1090066">
                  <a:extLst>
                    <a:ext uri="{9D8B030D-6E8A-4147-A177-3AD203B41FA5}">
                      <a16:colId xmlns:a16="http://schemas.microsoft.com/office/drawing/2014/main" val="3746467953"/>
                    </a:ext>
                  </a:extLst>
                </a:gridCol>
              </a:tblGrid>
              <a:tr h="196742">
                <a:tc>
                  <a:txBody>
                    <a:bodyPr/>
                    <a:lstStyle/>
                    <a:p>
                      <a:pPr algn="l"/>
                      <a:r>
                        <a:rPr lang="en-US" sz="800" b="1" dirty="0">
                          <a:solidFill>
                            <a:schemeClr val="tx1"/>
                          </a:solidFill>
                          <a:latin typeface="CircularStd-Book" panose="020B0604020101020102" pitchFamily="34" charset="0"/>
                          <a:cs typeface="CircularStd-Book" panose="020B0604020101020102" pitchFamily="34" charset="0"/>
                        </a:rPr>
                        <a:t>Model</a:t>
                      </a:r>
                    </a:p>
                  </a:txBody>
                  <a:tcPr anchor="ctr">
                    <a:lnL>
                      <a:noFill/>
                    </a:lnL>
                    <a:lnR w="12700" cap="flat" cmpd="sng" algn="ctr">
                      <a:solidFill>
                        <a:srgbClr val="00BED6"/>
                      </a:solidFill>
                      <a:prstDash val="solid"/>
                      <a:round/>
                      <a:headEnd type="none" w="med" len="med"/>
                      <a:tailEnd type="none" w="med" len="med"/>
                    </a:lnR>
                    <a:lnT w="12700" cmpd="sng">
                      <a:noFill/>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b="0" dirty="0">
                          <a:solidFill>
                            <a:schemeClr val="tx1"/>
                          </a:solidFill>
                          <a:latin typeface="CircularStd-Book" panose="020B0604020101020102" pitchFamily="34" charset="0"/>
                          <a:cs typeface="CircularStd-Book" panose="020B0604020101020102" pitchFamily="34" charset="0"/>
                        </a:rPr>
                        <a:t>NMS-377HJ</a:t>
                      </a:r>
                    </a:p>
                  </a:txBody>
                  <a:tcPr anchor="ctr">
                    <a:lnL w="12700" cap="flat" cmpd="sng" algn="ctr">
                      <a:solidFill>
                        <a:srgbClr val="00BED6"/>
                      </a:solidFill>
                      <a:prstDash val="solid"/>
                      <a:round/>
                      <a:headEnd type="none" w="med" len="med"/>
                      <a:tailEnd type="none" w="med" len="med"/>
                    </a:lnL>
                    <a:lnR w="12700" cap="flat" cmpd="sng" algn="ctr">
                      <a:solidFill>
                        <a:srgbClr val="00BED6"/>
                      </a:solidFill>
                      <a:prstDash val="solid"/>
                      <a:round/>
                      <a:headEnd type="none" w="med" len="med"/>
                      <a:tailEnd type="none" w="med" len="med"/>
                    </a:lnR>
                    <a:lnT w="12700" cmpd="sng">
                      <a:noFill/>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US" sz="800" b="1" dirty="0">
                        <a:solidFill>
                          <a:schemeClr val="tx1"/>
                        </a:solidFill>
                        <a:latin typeface="CircularStd-Book" panose="020B0604020101020102" pitchFamily="34" charset="0"/>
                        <a:cs typeface="CircularStd-Book" panose="020B0604020101020102" pitchFamily="34" charset="0"/>
                      </a:endParaRPr>
                    </a:p>
                  </a:txBody>
                  <a:tcPr anchor="ctr">
                    <a:lnL w="12700" cap="flat" cmpd="sng" algn="ctr">
                      <a:solidFill>
                        <a:srgbClr val="00BED6"/>
                      </a:solidFill>
                      <a:prstDash val="solid"/>
                      <a:round/>
                      <a:headEnd type="none" w="med" len="med"/>
                      <a:tailEnd type="none" w="med" len="med"/>
                    </a:lnL>
                    <a:lnR w="12700" cap="flat" cmpd="sng" algn="ctr">
                      <a:solidFill>
                        <a:srgbClr val="00BED6"/>
                      </a:solidFill>
                      <a:prstDash val="solid"/>
                      <a:round/>
                      <a:headEnd type="none" w="med" len="med"/>
                      <a:tailEnd type="none" w="med" len="med"/>
                    </a:lnR>
                    <a:lnT w="12700" cmpd="sng">
                      <a:noFill/>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US" sz="800" b="0" dirty="0">
                        <a:solidFill>
                          <a:schemeClr val="tx1"/>
                        </a:solidFill>
                        <a:latin typeface="CircularStd-Book" panose="020B0604020101020102" pitchFamily="34" charset="0"/>
                        <a:cs typeface="CircularStd-Book" panose="020B0604020101020102" pitchFamily="34" charset="0"/>
                      </a:endParaRPr>
                    </a:p>
                  </a:txBody>
                  <a:tcPr anchor="ctr">
                    <a:lnL w="12700" cap="flat" cmpd="sng" algn="ctr">
                      <a:solidFill>
                        <a:srgbClr val="00BED6"/>
                      </a:solidFill>
                      <a:prstDash val="solid"/>
                      <a:round/>
                      <a:headEnd type="none" w="med" len="med"/>
                      <a:tailEnd type="none" w="med" len="med"/>
                    </a:lnL>
                    <a:lnR>
                      <a:noFill/>
                    </a:lnR>
                    <a:lnT w="12700" cmpd="sng">
                      <a:noFill/>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96742">
                <a:tc>
                  <a:txBody>
                    <a:bodyPr/>
                    <a:lstStyle/>
                    <a:p>
                      <a:pPr algn="l"/>
                      <a:r>
                        <a:rPr lang="en-US" sz="800" b="1" dirty="0">
                          <a:solidFill>
                            <a:schemeClr val="tx1"/>
                          </a:solidFill>
                          <a:latin typeface="CircularStd-Book" panose="020B0604020101020102" pitchFamily="34" charset="0"/>
                          <a:cs typeface="CircularStd-Book" panose="020B0604020101020102" pitchFamily="34" charset="0"/>
                        </a:rPr>
                        <a:t>UPC Code</a:t>
                      </a:r>
                    </a:p>
                  </a:txBody>
                  <a:tcPr anchor="ctr">
                    <a:lnL>
                      <a:noFill/>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dirty="0">
                          <a:solidFill>
                            <a:schemeClr val="tx1"/>
                          </a:solidFill>
                          <a:latin typeface="CircularStd-Book" panose="020B0604020101020102" pitchFamily="34" charset="0"/>
                          <a:cs typeface="CircularStd-Book" panose="020B0604020101020102" pitchFamily="34" charset="0"/>
                        </a:rPr>
                        <a:t>0-31262-09351-6</a:t>
                      </a:r>
                    </a:p>
                  </a:txBody>
                  <a:tcPr anchor="ctr">
                    <a:lnL w="12700" cap="flat" cmpd="sng" algn="ctr">
                      <a:solidFill>
                        <a:srgbClr val="00BED6"/>
                      </a:solidFill>
                      <a:prstDash val="solid"/>
                      <a:round/>
                      <a:headEnd type="none" w="med" len="med"/>
                      <a:tailEnd type="none" w="med" len="med"/>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b="1" dirty="0">
                          <a:solidFill>
                            <a:schemeClr val="tx1"/>
                          </a:solidFill>
                          <a:latin typeface="CircularStd-Book" panose="020B0604020101020102" pitchFamily="34" charset="0"/>
                          <a:cs typeface="CircularStd-Book" panose="020B0604020101020102" pitchFamily="34" charset="0"/>
                        </a:rPr>
                        <a:t>Warranty</a:t>
                      </a:r>
                    </a:p>
                  </a:txBody>
                  <a:tcPr anchor="ctr">
                    <a:lnL w="12700" cap="flat" cmpd="sng" algn="ctr">
                      <a:solidFill>
                        <a:srgbClr val="00BED6"/>
                      </a:solidFill>
                      <a:prstDash val="solid"/>
                      <a:round/>
                      <a:headEnd type="none" w="med" len="med"/>
                      <a:tailEnd type="none" w="med" len="med"/>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dirty="0">
                          <a:solidFill>
                            <a:schemeClr val="tx1"/>
                          </a:solidFill>
                          <a:latin typeface="CircularStd-Book" panose="020B0604020101020102" pitchFamily="34" charset="0"/>
                          <a:cs typeface="CircularStd-Book" panose="020B0604020101020102" pitchFamily="34" charset="0"/>
                        </a:rPr>
                        <a:t>2</a:t>
                      </a:r>
                      <a:r>
                        <a:rPr lang="en-US" sz="800">
                          <a:solidFill>
                            <a:schemeClr val="tx1"/>
                          </a:solidFill>
                          <a:latin typeface="CircularStd-Book" panose="020B0604020101020102" pitchFamily="34" charset="0"/>
                          <a:cs typeface="CircularStd-Book" panose="020B0604020101020102" pitchFamily="34" charset="0"/>
                        </a:rPr>
                        <a:t>-Year</a:t>
                      </a:r>
                      <a:endParaRPr lang="en-US" sz="800" dirty="0">
                        <a:solidFill>
                          <a:schemeClr val="tx1"/>
                        </a:solidFill>
                        <a:latin typeface="CircularStd-Book" panose="020B0604020101020102" pitchFamily="34" charset="0"/>
                        <a:cs typeface="CircularStd-Book" panose="020B0604020101020102" pitchFamily="34" charset="0"/>
                      </a:endParaRPr>
                    </a:p>
                  </a:txBody>
                  <a:tcPr anchor="ctr">
                    <a:lnL w="12700" cap="flat" cmpd="sng" algn="ctr">
                      <a:solidFill>
                        <a:srgbClr val="00BED6"/>
                      </a:solidFill>
                      <a:prstDash val="solid"/>
                      <a:round/>
                      <a:headEnd type="none" w="med" len="med"/>
                      <a:tailEnd type="none" w="med" len="med"/>
                    </a:lnL>
                    <a:lnR>
                      <a:noFill/>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96742">
                <a:tc>
                  <a:txBody>
                    <a:bodyPr/>
                    <a:lstStyle/>
                    <a:p>
                      <a:pPr algn="l"/>
                      <a:r>
                        <a:rPr lang="en-US" sz="800" b="1" dirty="0">
                          <a:solidFill>
                            <a:schemeClr val="tx1"/>
                          </a:solidFill>
                          <a:latin typeface="CircularStd-Book" panose="020B0604020101020102" pitchFamily="34" charset="0"/>
                          <a:cs typeface="CircularStd-Book" panose="020B0604020101020102" pitchFamily="34" charset="0"/>
                        </a:rPr>
                        <a:t>Product Dims</a:t>
                      </a:r>
                    </a:p>
                  </a:txBody>
                  <a:tcPr anchor="ctr">
                    <a:lnL>
                      <a:noFill/>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dirty="0">
                          <a:solidFill>
                            <a:schemeClr val="tx1"/>
                          </a:solidFill>
                          <a:latin typeface="CircularStd-Book" panose="020B0604020101020102" pitchFamily="34" charset="0"/>
                          <a:cs typeface="CircularStd-Book" panose="020B0604020101020102" pitchFamily="34" charset="0"/>
                        </a:rPr>
                        <a:t>12.80” L x 12.80” W x 6.1” H est.</a:t>
                      </a:r>
                    </a:p>
                  </a:txBody>
                  <a:tcPr anchor="ctr">
                    <a:lnL w="12700" cap="flat" cmpd="sng" algn="ctr">
                      <a:solidFill>
                        <a:srgbClr val="00BED6"/>
                      </a:solidFill>
                      <a:prstDash val="solid"/>
                      <a:round/>
                      <a:headEnd type="none" w="med" len="med"/>
                      <a:tailEnd type="none" w="med" len="med"/>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b="1" dirty="0">
                          <a:solidFill>
                            <a:schemeClr val="tx1"/>
                          </a:solidFill>
                          <a:latin typeface="CircularStd-Book" panose="020B0604020101020102" pitchFamily="34" charset="0"/>
                          <a:cs typeface="CircularStd-Book" panose="020B0604020101020102" pitchFamily="34" charset="0"/>
                        </a:rPr>
                        <a:t>Product Weight</a:t>
                      </a:r>
                    </a:p>
                  </a:txBody>
                  <a:tcPr anchor="ctr">
                    <a:lnL w="12700" cap="flat" cmpd="sng" algn="ctr">
                      <a:solidFill>
                        <a:srgbClr val="00BED6"/>
                      </a:solidFill>
                      <a:prstDash val="solid"/>
                      <a:round/>
                      <a:headEnd type="none" w="med" len="med"/>
                      <a:tailEnd type="none" w="med" len="med"/>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dirty="0">
                          <a:solidFill>
                            <a:schemeClr val="tx1"/>
                          </a:solidFill>
                          <a:latin typeface="CircularStd-Book" panose="020B0604020101020102" pitchFamily="34" charset="0"/>
                          <a:cs typeface="CircularStd-Book" panose="020B0604020101020102" pitchFamily="34" charset="0"/>
                        </a:rPr>
                        <a:t>1.14 lbs. est.</a:t>
                      </a:r>
                    </a:p>
                  </a:txBody>
                  <a:tcPr anchor="ctr">
                    <a:lnL w="12700" cap="flat" cmpd="sng" algn="ctr">
                      <a:solidFill>
                        <a:srgbClr val="00BED6"/>
                      </a:solidFill>
                      <a:prstDash val="solid"/>
                      <a:round/>
                      <a:headEnd type="none" w="med" len="med"/>
                      <a:tailEnd type="none" w="med" len="med"/>
                    </a:lnL>
                    <a:lnR>
                      <a:noFill/>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96742">
                <a:tc>
                  <a:txBody>
                    <a:bodyPr/>
                    <a:lstStyle/>
                    <a:p>
                      <a:pPr algn="l"/>
                      <a:r>
                        <a:rPr lang="en-US" sz="800" b="1" dirty="0">
                          <a:solidFill>
                            <a:schemeClr val="tx1"/>
                          </a:solidFill>
                          <a:latin typeface="CircularStd-Book" panose="020B0604020101020102" pitchFamily="34" charset="0"/>
                          <a:cs typeface="CircularStd-Book" panose="020B0604020101020102" pitchFamily="34" charset="0"/>
                        </a:rPr>
                        <a:t>Package Dims</a:t>
                      </a:r>
                    </a:p>
                  </a:txBody>
                  <a:tcPr anchor="ctr">
                    <a:lnL>
                      <a:noFill/>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dirty="0">
                          <a:solidFill>
                            <a:schemeClr val="tx1"/>
                          </a:solidFill>
                          <a:latin typeface="CircularStd-Book" panose="020B0604020101020102" pitchFamily="34" charset="0"/>
                          <a:cs typeface="CircularStd-Book" panose="020B0604020101020102" pitchFamily="34" charset="0"/>
                        </a:rPr>
                        <a:t>5.88” L x 11.75” W x 12.5” H act.</a:t>
                      </a:r>
                    </a:p>
                  </a:txBody>
                  <a:tcPr anchor="ctr">
                    <a:lnL w="12700" cap="flat" cmpd="sng" algn="ctr">
                      <a:solidFill>
                        <a:srgbClr val="00BED6"/>
                      </a:solidFill>
                      <a:prstDash val="solid"/>
                      <a:round/>
                      <a:headEnd type="none" w="med" len="med"/>
                      <a:tailEnd type="none" w="med" len="med"/>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b="1" dirty="0">
                          <a:solidFill>
                            <a:schemeClr val="tx1"/>
                          </a:solidFill>
                          <a:latin typeface="CircularStd-Book" panose="020B0604020101020102" pitchFamily="34" charset="0"/>
                          <a:cs typeface="CircularStd-Book" panose="020B0604020101020102" pitchFamily="34" charset="0"/>
                        </a:rPr>
                        <a:t>Package Weight</a:t>
                      </a:r>
                    </a:p>
                  </a:txBody>
                  <a:tcPr anchor="ctr">
                    <a:lnL w="12700" cap="flat" cmpd="sng" algn="ctr">
                      <a:solidFill>
                        <a:srgbClr val="00BED6"/>
                      </a:solidFill>
                      <a:prstDash val="solid"/>
                      <a:round/>
                      <a:headEnd type="none" w="med" len="med"/>
                      <a:tailEnd type="none" w="med" len="med"/>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dirty="0">
                          <a:solidFill>
                            <a:schemeClr val="tx1"/>
                          </a:solidFill>
                          <a:latin typeface="CircularStd-Book" panose="020B0604020101020102" pitchFamily="34" charset="0"/>
                          <a:cs typeface="CircularStd-Book" panose="020B0604020101020102" pitchFamily="34" charset="0"/>
                        </a:rPr>
                        <a:t>3.61 lbs. act.</a:t>
                      </a:r>
                    </a:p>
                  </a:txBody>
                  <a:tcPr anchor="ctr">
                    <a:lnL w="12700" cap="flat" cmpd="sng" algn="ctr">
                      <a:solidFill>
                        <a:srgbClr val="00BED6"/>
                      </a:solidFill>
                      <a:prstDash val="solid"/>
                      <a:round/>
                      <a:headEnd type="none" w="med" len="med"/>
                      <a:tailEnd type="none" w="med" len="med"/>
                    </a:lnL>
                    <a:lnR>
                      <a:noFill/>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96742">
                <a:tc>
                  <a:txBody>
                    <a:bodyPr/>
                    <a:lstStyle/>
                    <a:p>
                      <a:pPr algn="l"/>
                      <a:r>
                        <a:rPr lang="en-US" sz="800" b="1" dirty="0">
                          <a:solidFill>
                            <a:schemeClr val="tx1"/>
                          </a:solidFill>
                          <a:latin typeface="CircularStd-Book" panose="020B0604020101020102" pitchFamily="34" charset="0"/>
                          <a:cs typeface="CircularStd-Book" panose="020B0604020101020102" pitchFamily="34" charset="0"/>
                        </a:rPr>
                        <a:t>Case Dims</a:t>
                      </a:r>
                    </a:p>
                  </a:txBody>
                  <a:tcPr anchor="ctr">
                    <a:lnL>
                      <a:noFill/>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dirty="0">
                          <a:solidFill>
                            <a:schemeClr val="tx1"/>
                          </a:solidFill>
                          <a:latin typeface="CircularStd-Book" panose="020B0604020101020102" pitchFamily="34" charset="0"/>
                          <a:cs typeface="CircularStd-Book" panose="020B0604020101020102" pitchFamily="34" charset="0"/>
                        </a:rPr>
                        <a:t>24.38” L x 12.75” W x 13.5” H act.</a:t>
                      </a:r>
                    </a:p>
                  </a:txBody>
                  <a:tcPr anchor="ctr">
                    <a:lnL w="12700" cap="flat" cmpd="sng" algn="ctr">
                      <a:solidFill>
                        <a:srgbClr val="00BED6"/>
                      </a:solidFill>
                      <a:prstDash val="solid"/>
                      <a:round/>
                      <a:headEnd type="none" w="med" len="med"/>
                      <a:tailEnd type="none" w="med" len="med"/>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b="1" dirty="0">
                          <a:solidFill>
                            <a:schemeClr val="tx1"/>
                          </a:solidFill>
                          <a:latin typeface="CircularStd-Book" panose="020B0604020101020102" pitchFamily="34" charset="0"/>
                          <a:cs typeface="CircularStd-Book" panose="020B0604020101020102" pitchFamily="34" charset="0"/>
                        </a:rPr>
                        <a:t>Case Weight</a:t>
                      </a:r>
                    </a:p>
                  </a:txBody>
                  <a:tcPr anchor="ctr">
                    <a:lnL w="12700" cap="flat" cmpd="sng" algn="ctr">
                      <a:solidFill>
                        <a:srgbClr val="00BED6"/>
                      </a:solidFill>
                      <a:prstDash val="solid"/>
                      <a:round/>
                      <a:headEnd type="none" w="med" len="med"/>
                      <a:tailEnd type="none" w="med" len="med"/>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dirty="0">
                          <a:solidFill>
                            <a:schemeClr val="tx1"/>
                          </a:solidFill>
                          <a:latin typeface="CircularStd-Book" panose="020B0604020101020102" pitchFamily="34" charset="0"/>
                          <a:cs typeface="CircularStd-Book" panose="020B0604020101020102" pitchFamily="34" charset="0"/>
                        </a:rPr>
                        <a:t>14.35 lbs. act.</a:t>
                      </a:r>
                    </a:p>
                  </a:txBody>
                  <a:tcPr anchor="ctr">
                    <a:lnL w="12700" cap="flat" cmpd="sng" algn="ctr">
                      <a:solidFill>
                        <a:srgbClr val="00BED6"/>
                      </a:solidFill>
                      <a:prstDash val="solid"/>
                      <a:round/>
                      <a:headEnd type="none" w="med" len="med"/>
                      <a:tailEnd type="none" w="med" len="med"/>
                    </a:lnL>
                    <a:lnR>
                      <a:noFill/>
                    </a:lnR>
                    <a:lnT w="12700" cap="flat" cmpd="sng" algn="ctr">
                      <a:solidFill>
                        <a:srgbClr val="00BED6"/>
                      </a:solidFill>
                      <a:prstDash val="solid"/>
                      <a:round/>
                      <a:headEnd type="none" w="med" len="med"/>
                      <a:tailEnd type="none" w="med" len="med"/>
                    </a:lnT>
                    <a:lnB w="12700" cap="flat" cmpd="sng" algn="ctr">
                      <a:solidFill>
                        <a:srgbClr val="00BED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96742">
                <a:tc>
                  <a:txBody>
                    <a:bodyPr/>
                    <a:lstStyle/>
                    <a:p>
                      <a:pPr algn="l"/>
                      <a:r>
                        <a:rPr lang="en-US" sz="800" b="1" dirty="0">
                          <a:solidFill>
                            <a:schemeClr val="tx1"/>
                          </a:solidFill>
                          <a:latin typeface="CircularStd-Book" panose="020B0604020101020102" pitchFamily="34" charset="0"/>
                          <a:cs typeface="CircularStd-Book" panose="020B0604020101020102" pitchFamily="34" charset="0"/>
                        </a:rPr>
                        <a:t>Cube Dims</a:t>
                      </a:r>
                    </a:p>
                  </a:txBody>
                  <a:tcPr anchor="ctr">
                    <a:lnL>
                      <a:noFill/>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baseline="0">
                          <a:solidFill>
                            <a:schemeClr val="tx1"/>
                          </a:solidFill>
                          <a:latin typeface="CircularStd-Book" panose="020B0604020101020102" pitchFamily="34" charset="0"/>
                          <a:cs typeface="CircularStd-Book" panose="020B0604020101020102" pitchFamily="34" charset="0"/>
                        </a:rPr>
                        <a:t>2.4285 ft</a:t>
                      </a:r>
                      <a:r>
                        <a:rPr lang="en-US" sz="800" baseline="30000">
                          <a:solidFill>
                            <a:schemeClr val="tx1"/>
                          </a:solidFill>
                          <a:latin typeface="CircularStd-Book" panose="020B0604020101020102" pitchFamily="34" charset="0"/>
                          <a:cs typeface="CircularStd-Book" panose="020B0604020101020102" pitchFamily="34" charset="0"/>
                        </a:rPr>
                        <a:t>3</a:t>
                      </a:r>
                      <a:endParaRPr lang="en-US" sz="800" baseline="30000" dirty="0">
                        <a:solidFill>
                          <a:schemeClr val="tx1"/>
                        </a:solidFill>
                        <a:latin typeface="CircularStd-Book" panose="020B0604020101020102" pitchFamily="34" charset="0"/>
                        <a:cs typeface="CircularStd-Book" panose="020B0604020101020102" pitchFamily="34" charset="0"/>
                      </a:endParaRPr>
                    </a:p>
                  </a:txBody>
                  <a:tcPr anchor="ctr">
                    <a:lnL w="12700" cap="flat" cmpd="sng" algn="ctr">
                      <a:solidFill>
                        <a:srgbClr val="00BED6"/>
                      </a:solidFill>
                      <a:prstDash val="solid"/>
                      <a:round/>
                      <a:headEnd type="none" w="med" len="med"/>
                      <a:tailEnd type="none" w="med" len="med"/>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b="1" dirty="0">
                          <a:solidFill>
                            <a:schemeClr val="tx1"/>
                          </a:solidFill>
                          <a:latin typeface="CircularStd-Book" panose="020B0604020101020102" pitchFamily="34" charset="0"/>
                          <a:cs typeface="CircularStd-Book" panose="020B0604020101020102" pitchFamily="34" charset="0"/>
                        </a:rPr>
                        <a:t>Case Pack</a:t>
                      </a:r>
                    </a:p>
                  </a:txBody>
                  <a:tcPr anchor="ctr">
                    <a:lnL w="12700" cap="flat" cmpd="sng" algn="ctr">
                      <a:solidFill>
                        <a:srgbClr val="00BED6"/>
                      </a:solidFill>
                      <a:prstDash val="solid"/>
                      <a:round/>
                      <a:headEnd type="none" w="med" len="med"/>
                      <a:tailEnd type="none" w="med" len="med"/>
                    </a:lnL>
                    <a:lnR w="12700" cap="flat" cmpd="sng" algn="ctr">
                      <a:solidFill>
                        <a:srgbClr val="00BED6"/>
                      </a:solidFill>
                      <a:prstDash val="solid"/>
                      <a:round/>
                      <a:headEnd type="none" w="med" len="med"/>
                      <a:tailEnd type="none" w="med" len="med"/>
                    </a:lnR>
                    <a:lnT w="12700" cap="flat" cmpd="sng" algn="ctr">
                      <a:solidFill>
                        <a:srgbClr val="00BED6"/>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dirty="0">
                          <a:solidFill>
                            <a:schemeClr val="tx1"/>
                          </a:solidFill>
                          <a:latin typeface="CircularStd-Book" panose="020B0604020101020102" pitchFamily="34" charset="0"/>
                          <a:cs typeface="CircularStd-Book" panose="020B0604020101020102" pitchFamily="34" charset="0"/>
                        </a:rPr>
                        <a:t>4</a:t>
                      </a:r>
                    </a:p>
                  </a:txBody>
                  <a:tcPr anchor="ctr">
                    <a:lnL w="12700" cap="flat" cmpd="sng" algn="ctr">
                      <a:solidFill>
                        <a:srgbClr val="00BED6"/>
                      </a:solidFill>
                      <a:prstDash val="solid"/>
                      <a:round/>
                      <a:headEnd type="none" w="med" len="med"/>
                      <a:tailEnd type="none" w="med" len="med"/>
                    </a:lnL>
                    <a:lnR>
                      <a:noFill/>
                    </a:lnR>
                    <a:lnT w="12700" cap="flat" cmpd="sng" algn="ctr">
                      <a:solidFill>
                        <a:srgbClr val="00BED6"/>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
        <p:nvSpPr>
          <p:cNvPr id="7" name="Text Placeholder 2">
            <a:extLst>
              <a:ext uri="{FF2B5EF4-FFF2-40B4-BE49-F238E27FC236}">
                <a16:creationId xmlns:a16="http://schemas.microsoft.com/office/drawing/2014/main" id="{100FD4E5-B9AF-B24F-CCDF-590EB6195C36}"/>
              </a:ext>
            </a:extLst>
          </p:cNvPr>
          <p:cNvSpPr txBox="1">
            <a:spLocks/>
          </p:cNvSpPr>
          <p:nvPr/>
        </p:nvSpPr>
        <p:spPr>
          <a:xfrm>
            <a:off x="4408670" y="5610208"/>
            <a:ext cx="2921753" cy="1766096"/>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Tx/>
              <a:buBlip>
                <a:blip r:embed="rId2">
                  <a:extLst>
                    <a:ext uri="{96DAC541-7B7A-43D3-8B79-37D633B846F1}">
                      <asvg:svgBlip xmlns:asvg="http://schemas.microsoft.com/office/drawing/2016/SVG/main" r:embed="rId3"/>
                    </a:ext>
                  </a:extLst>
                </a:blip>
              </a:buBlip>
              <a:defRPr sz="1800" kern="1200">
                <a:solidFill>
                  <a:schemeClr val="tx1"/>
                </a:solidFill>
                <a:latin typeface="CircularStd-Book" panose="020B0604020101020102" pitchFamily="34" charset="77"/>
                <a:ea typeface="+mn-ea"/>
                <a:cs typeface="CircularStd-Book" panose="020B0604020101020102" pitchFamily="34" charset="77"/>
              </a:defRPr>
            </a:lvl1pPr>
            <a:lvl2pPr marL="685800" indent="-228600" algn="l" defTabSz="914400" rtl="0" eaLnBrk="1" latinLnBrk="0" hangingPunct="1">
              <a:lnSpc>
                <a:spcPct val="90000"/>
              </a:lnSpc>
              <a:spcBef>
                <a:spcPts val="500"/>
              </a:spcBef>
              <a:buFontTx/>
              <a:buBlip>
                <a:blip r:embed="rId2">
                  <a:extLst>
                    <a:ext uri="{96DAC541-7B7A-43D3-8B79-37D633B846F1}">
                      <asvg:svgBlip xmlns:asvg="http://schemas.microsoft.com/office/drawing/2016/SVG/main" r:embed="rId3"/>
                    </a:ext>
                  </a:extLst>
                </a:blip>
              </a:buBlip>
              <a:defRPr sz="1600" kern="1200">
                <a:solidFill>
                  <a:schemeClr val="tx1"/>
                </a:solidFill>
                <a:latin typeface="CircularStd-Book" panose="020B0604020101020102" pitchFamily="34" charset="77"/>
                <a:ea typeface="+mn-ea"/>
                <a:cs typeface="CircularStd-Book" panose="020B0604020101020102" pitchFamily="34" charset="77"/>
              </a:defRPr>
            </a:lvl2pPr>
            <a:lvl3pPr marL="1143000" indent="-228600" algn="l" defTabSz="914400" rtl="0" eaLnBrk="1" latinLnBrk="0" hangingPunct="1">
              <a:lnSpc>
                <a:spcPct val="90000"/>
              </a:lnSpc>
              <a:spcBef>
                <a:spcPts val="500"/>
              </a:spcBef>
              <a:buFontTx/>
              <a:buBlip>
                <a:blip r:embed="rId2">
                  <a:extLst>
                    <a:ext uri="{96DAC541-7B7A-43D3-8B79-37D633B846F1}">
                      <asvg:svgBlip xmlns:asvg="http://schemas.microsoft.com/office/drawing/2016/SVG/main" r:embed="rId3"/>
                    </a:ext>
                  </a:extLst>
                </a:blip>
              </a:buBlip>
              <a:defRPr sz="1400" kern="1200">
                <a:solidFill>
                  <a:schemeClr val="tx1"/>
                </a:solidFill>
                <a:latin typeface="CircularStd-Book" panose="020B0604020101020102" pitchFamily="34" charset="77"/>
                <a:ea typeface="+mn-ea"/>
                <a:cs typeface="CircularStd-Book" panose="020B0604020101020102" pitchFamily="34" charset="77"/>
              </a:defRPr>
            </a:lvl3pPr>
            <a:lvl4pPr marL="1600200" indent="-228600" algn="l" defTabSz="914400" rtl="0" eaLnBrk="1" latinLnBrk="0" hangingPunct="1">
              <a:lnSpc>
                <a:spcPct val="90000"/>
              </a:lnSpc>
              <a:spcBef>
                <a:spcPts val="500"/>
              </a:spcBef>
              <a:buFontTx/>
              <a:buBlip>
                <a:blip r:embed="rId2">
                  <a:extLst>
                    <a:ext uri="{96DAC541-7B7A-43D3-8B79-37D633B846F1}">
                      <asvg:svgBlip xmlns:asvg="http://schemas.microsoft.com/office/drawing/2016/SVG/main" r:embed="rId3"/>
                    </a:ext>
                  </a:extLst>
                </a:blip>
              </a:buBlip>
              <a:defRPr sz="1200" kern="1200">
                <a:solidFill>
                  <a:schemeClr val="tx1"/>
                </a:solidFill>
                <a:latin typeface="CircularStd-Book" panose="020B0604020101020102" pitchFamily="34" charset="77"/>
                <a:ea typeface="+mn-ea"/>
                <a:cs typeface="CircularStd-Book" panose="020B0604020101020102" pitchFamily="34" charset="77"/>
              </a:defRPr>
            </a:lvl4pPr>
            <a:lvl5pPr marL="2057400" indent="-228600" algn="l" defTabSz="914400" rtl="0" eaLnBrk="1" latinLnBrk="0" hangingPunct="1">
              <a:lnSpc>
                <a:spcPct val="90000"/>
              </a:lnSpc>
              <a:spcBef>
                <a:spcPts val="500"/>
              </a:spcBef>
              <a:buFontTx/>
              <a:buBlip>
                <a:blip r:embed="rId2">
                  <a:extLst>
                    <a:ext uri="{96DAC541-7B7A-43D3-8B79-37D633B846F1}">
                      <asvg:svgBlip xmlns:asvg="http://schemas.microsoft.com/office/drawing/2016/SVG/main" r:embed="rId3"/>
                    </a:ext>
                  </a:extLst>
                </a:blip>
              </a:buBlip>
              <a:defRPr sz="1200" kern="1200">
                <a:solidFill>
                  <a:schemeClr val="tx1"/>
                </a:solidFill>
                <a:latin typeface="CircularStd-Book" panose="020B0604020101020102" pitchFamily="34" charset="77"/>
                <a:ea typeface="+mn-ea"/>
                <a:cs typeface="CircularStd-Book" panose="020B0604020101020102" pitchFamily="34"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ts val="1200"/>
              </a:lnSpc>
              <a:spcBef>
                <a:spcPts val="600"/>
              </a:spcBef>
              <a:buNone/>
            </a:pPr>
            <a:r>
              <a:rPr lang="en-US" sz="1400" b="1" dirty="0">
                <a:solidFill>
                  <a:srgbClr val="00BED6"/>
                </a:solidFill>
                <a:latin typeface="KansasNew SemiBold" pitchFamily="2" charset="77"/>
              </a:rPr>
              <a:t>product description</a:t>
            </a:r>
          </a:p>
          <a:p>
            <a:pPr marL="0" indent="0">
              <a:buNone/>
            </a:pPr>
            <a:r>
              <a:rPr lang="en-US" sz="1400" dirty="0">
                <a:latin typeface="CircularStd-Book" panose="020B0604020101020102" pitchFamily="34" charset="77"/>
              </a:rPr>
              <a:t>Whether it's leaning over your computer or hunching over your workbench, neck muscles can become tense and strained.  Our Pro Therapy Elite Neck Massager is designed to melty away tension, eliminate tight knots, and help you to relax and unwind. </a:t>
            </a:r>
          </a:p>
          <a:p>
            <a:pPr marL="0" indent="0">
              <a:buNone/>
            </a:pPr>
            <a:r>
              <a:rPr lang="en-US" sz="1400" dirty="0">
                <a:latin typeface="Circular Std Book"/>
              </a:rPr>
              <a:t>. </a:t>
            </a:r>
          </a:p>
        </p:txBody>
      </p:sp>
      <p:sp>
        <p:nvSpPr>
          <p:cNvPr id="10" name="Title 3">
            <a:extLst>
              <a:ext uri="{FF2B5EF4-FFF2-40B4-BE49-F238E27FC236}">
                <a16:creationId xmlns:a16="http://schemas.microsoft.com/office/drawing/2014/main" id="{E5DC3C04-2CB5-B6AD-C910-69BD7B789984}"/>
              </a:ext>
            </a:extLst>
          </p:cNvPr>
          <p:cNvSpPr>
            <a:spLocks noGrp="1"/>
          </p:cNvSpPr>
          <p:nvPr>
            <p:ph type="title"/>
          </p:nvPr>
        </p:nvSpPr>
        <p:spPr>
          <a:xfrm>
            <a:off x="4853779" y="383620"/>
            <a:ext cx="2660298" cy="392541"/>
          </a:xfrm>
        </p:spPr>
        <p:txBody>
          <a:bodyPr>
            <a:normAutofit fontScale="90000"/>
          </a:bodyPr>
          <a:lstStyle/>
          <a:p>
            <a:r>
              <a:rPr lang="en-US" dirty="0"/>
              <a:t>NMS-377HJ</a:t>
            </a:r>
          </a:p>
        </p:txBody>
      </p:sp>
      <p:sp>
        <p:nvSpPr>
          <p:cNvPr id="11" name="Text Placeholder 4">
            <a:extLst>
              <a:ext uri="{FF2B5EF4-FFF2-40B4-BE49-F238E27FC236}">
                <a16:creationId xmlns:a16="http://schemas.microsoft.com/office/drawing/2014/main" id="{2F7BA953-0A60-BA22-A93D-BCF1C62DFCD5}"/>
              </a:ext>
            </a:extLst>
          </p:cNvPr>
          <p:cNvSpPr>
            <a:spLocks noGrp="1"/>
          </p:cNvSpPr>
          <p:nvPr>
            <p:ph type="body" sz="half" idx="2"/>
          </p:nvPr>
        </p:nvSpPr>
        <p:spPr>
          <a:xfrm>
            <a:off x="4225016" y="745303"/>
            <a:ext cx="3289060" cy="936262"/>
          </a:xfrm>
        </p:spPr>
        <p:txBody>
          <a:bodyPr/>
          <a:lstStyle/>
          <a:p>
            <a:pPr fontAlgn="base">
              <a:spcBef>
                <a:spcPts val="0"/>
              </a:spcBef>
              <a:defRPr/>
            </a:pPr>
            <a:r>
              <a:rPr lang="en-US" sz="2000" dirty="0">
                <a:solidFill>
                  <a:srgbClr val="006870"/>
                </a:solidFill>
              </a:rPr>
              <a:t>pro </a:t>
            </a:r>
            <a:r>
              <a:rPr lang="en-US" dirty="0">
                <a:solidFill>
                  <a:srgbClr val="006870"/>
                </a:solidFill>
              </a:rPr>
              <a:t>t</a:t>
            </a:r>
            <a:r>
              <a:rPr lang="en-US" sz="2000" dirty="0">
                <a:solidFill>
                  <a:srgbClr val="006870"/>
                </a:solidFill>
              </a:rPr>
              <a:t>herapy </a:t>
            </a:r>
            <a:r>
              <a:rPr lang="en-US" dirty="0">
                <a:solidFill>
                  <a:srgbClr val="006870"/>
                </a:solidFill>
              </a:rPr>
              <a:t>e</a:t>
            </a:r>
            <a:r>
              <a:rPr lang="en-US" sz="2000" dirty="0">
                <a:solidFill>
                  <a:srgbClr val="006870"/>
                </a:solidFill>
              </a:rPr>
              <a:t>lite </a:t>
            </a:r>
          </a:p>
          <a:p>
            <a:pPr fontAlgn="base">
              <a:spcBef>
                <a:spcPts val="0"/>
              </a:spcBef>
              <a:defRPr/>
            </a:pPr>
            <a:r>
              <a:rPr lang="en-US" dirty="0">
                <a:solidFill>
                  <a:srgbClr val="006870"/>
                </a:solidFill>
              </a:rPr>
              <a:t>s</a:t>
            </a:r>
            <a:r>
              <a:rPr lang="en-US" sz="2000" dirty="0">
                <a:solidFill>
                  <a:srgbClr val="006870"/>
                </a:solidFill>
              </a:rPr>
              <a:t>hiatsu and vibration </a:t>
            </a:r>
            <a:r>
              <a:rPr lang="en-US" dirty="0">
                <a:solidFill>
                  <a:srgbClr val="006870"/>
                </a:solidFill>
              </a:rPr>
              <a:t>n</a:t>
            </a:r>
            <a:r>
              <a:rPr lang="en-US" sz="2000" dirty="0">
                <a:solidFill>
                  <a:srgbClr val="006870"/>
                </a:solidFill>
              </a:rPr>
              <a:t>eck massager with heat</a:t>
            </a:r>
          </a:p>
        </p:txBody>
      </p:sp>
      <p:pic>
        <p:nvPicPr>
          <p:cNvPr id="2" name="Picture 1">
            <a:extLst>
              <a:ext uri="{FF2B5EF4-FFF2-40B4-BE49-F238E27FC236}">
                <a16:creationId xmlns:a16="http://schemas.microsoft.com/office/drawing/2014/main" id="{C4AF4D88-EFF9-72D9-E426-43BE86C0C87D}"/>
              </a:ext>
            </a:extLst>
          </p:cNvPr>
          <p:cNvPicPr>
            <a:picLocks noChangeAspect="1"/>
          </p:cNvPicPr>
          <p:nvPr/>
        </p:nvPicPr>
        <p:blipFill rotWithShape="1">
          <a:blip r:embed="rId4">
            <a:extLst>
              <a:ext uri="{BEBA8EAE-BF5A-486C-A8C5-ECC9F3942E4B}">
                <a14:imgProps xmlns:a14="http://schemas.microsoft.com/office/drawing/2010/main">
                  <a14:imgLayer r:embed="rId5">
                    <a14:imgEffect>
                      <a14:backgroundRemoval t="11758" b="94737" l="16168" r="96048">
                        <a14:foregroundMark x1="60000" y1="16349" x2="60000" y2="16349"/>
                        <a14:foregroundMark x1="61078" y1="12430" x2="61078" y2="12430"/>
                        <a14:foregroundMark x1="91737" y1="40873" x2="91138" y2="40985"/>
                        <a14:foregroundMark x1="96048" y1="40314" x2="96048" y2="40314"/>
                        <a14:foregroundMark x1="19521" y1="77828" x2="19521" y2="77828"/>
                        <a14:foregroundMark x1="16287" y1="80963" x2="16287" y2="80963"/>
                        <a14:foregroundMark x1="37246" y1="91489" x2="37246" y2="91489"/>
                        <a14:foregroundMark x1="34371" y1="94737" x2="34371" y2="94737"/>
                      </a14:backgroundRemoval>
                    </a14:imgEffect>
                  </a14:imgLayer>
                </a14:imgProps>
              </a:ext>
            </a:extLst>
          </a:blip>
          <a:srcRect l="11941" t="7983"/>
          <a:stretch/>
        </p:blipFill>
        <p:spPr>
          <a:xfrm>
            <a:off x="1510008" y="1345295"/>
            <a:ext cx="3707837" cy="4143644"/>
          </a:xfrm>
          <a:prstGeom prst="rect">
            <a:avLst/>
          </a:prstGeom>
        </p:spPr>
      </p:pic>
    </p:spTree>
    <p:extLst>
      <p:ext uri="{BB962C8B-B14F-4D97-AF65-F5344CB8AC3E}">
        <p14:creationId xmlns:p14="http://schemas.microsoft.com/office/powerpoint/2010/main" val="3111446039"/>
      </p:ext>
    </p:extLst>
  </p:cSld>
  <p:clrMapOvr>
    <a:masterClrMapping/>
  </p:clrMapOvr>
</p:sld>
</file>

<file path=ppt/theme/theme1.xml><?xml version="1.0" encoding="utf-8"?>
<a:theme xmlns:a="http://schemas.openxmlformats.org/drawingml/2006/main" name="Office Theme">
  <a:themeElements>
    <a:clrScheme name="Massage and Spa 1">
      <a:dk1>
        <a:srgbClr val="2B2A25"/>
      </a:dk1>
      <a:lt1>
        <a:sysClr val="window" lastClr="FFFFFF"/>
      </a:lt1>
      <a:dk2>
        <a:srgbClr val="2B2A25"/>
      </a:dk2>
      <a:lt2>
        <a:srgbClr val="FFFFFE"/>
      </a:lt2>
      <a:accent1>
        <a:srgbClr val="1EA9C7"/>
      </a:accent1>
      <a:accent2>
        <a:srgbClr val="1EA9C7"/>
      </a:accent2>
      <a:accent3>
        <a:srgbClr val="1EA9C7"/>
      </a:accent3>
      <a:accent4>
        <a:srgbClr val="1EA9C7"/>
      </a:accent4>
      <a:accent5>
        <a:srgbClr val="1EA9C7"/>
      </a:accent5>
      <a:accent6>
        <a:srgbClr val="CD0920"/>
      </a:accent6>
      <a:hlink>
        <a:srgbClr val="1EA9C7"/>
      </a:hlink>
      <a:folHlink>
        <a:srgbClr val="2B2A25"/>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b9bbb74-8d3c-4c90-9238-c45542b147d6">
      <Terms xmlns="http://schemas.microsoft.com/office/infopath/2007/PartnerControls"/>
    </lcf76f155ced4ddcb4097134ff3c332f>
    <TaxCatchAll xmlns="a6751533-29eb-40a3-a2b6-f6b0b0c1968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4702DDF270C7D4EAF2295DEE31A77DD" ma:contentTypeVersion="15" ma:contentTypeDescription="Create a new document." ma:contentTypeScope="" ma:versionID="722ed3663b9a0e11c1a881eb55665a32">
  <xsd:schema xmlns:xsd="http://www.w3.org/2001/XMLSchema" xmlns:xs="http://www.w3.org/2001/XMLSchema" xmlns:p="http://schemas.microsoft.com/office/2006/metadata/properties" xmlns:ns2="1b9bbb74-8d3c-4c90-9238-c45542b147d6" xmlns:ns3="a6751533-29eb-40a3-a2b6-f6b0b0c19681" targetNamespace="http://schemas.microsoft.com/office/2006/metadata/properties" ma:root="true" ma:fieldsID="fd35af8d9f2a8b6fd8cd8b4929f890cb" ns2:_="" ns3:_="">
    <xsd:import namespace="1b9bbb74-8d3c-4c90-9238-c45542b147d6"/>
    <xsd:import namespace="a6751533-29eb-40a3-a2b6-f6b0b0c1968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9bbb74-8d3c-4c90-9238-c45542b147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61cfcf39-cc03-4725-9fab-75f8647c1efe"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6751533-29eb-40a3-a2b6-f6b0b0c1968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1c340b58-a055-4f70-b4d3-038b4c6e5567}" ma:internalName="TaxCatchAll" ma:showField="CatchAllData" ma:web="a6751533-29eb-40a3-a2b6-f6b0b0c196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ct:contentTypeSchema xmlns:ct="http://schemas.microsoft.com/office/2006/metadata/contentType" xmlns:ma="http://schemas.microsoft.com/office/2006/metadata/properties/metaAttributes" ct:_="" ma:_="" ma:contentTypeName="Document" ma:contentTypeID="0x010100BBF67ED23CE88345850475BBADBBC916" ma:contentTypeVersion="11" ma:contentTypeDescription="Create a new document." ma:contentTypeScope="" ma:versionID="5396ad9f838ef6e14766f01d2178a205">
  <xsd:schema xmlns:xsd="http://www.w3.org/2001/XMLSchema" xmlns:xs="http://www.w3.org/2001/XMLSchema" xmlns:p="http://schemas.microsoft.com/office/2006/metadata/properties" xmlns:ns2="33bbca55-b0e6-4f87-af3c-719844fdf8e5" xmlns:ns3="4e6d7425-9a4d-4696-9153-5b124b931792" targetNamespace="http://schemas.microsoft.com/office/2006/metadata/properties" ma:root="true" ma:fieldsID="75a51d7eba49b331d3adb052ca5f264e" ns2:_="" ns3:_="">
    <xsd:import namespace="33bbca55-b0e6-4f87-af3c-719844fdf8e5"/>
    <xsd:import namespace="4e6d7425-9a4d-4696-9153-5b124b931792"/>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2:SharedWithUsers" minOccurs="0"/>
                <xsd:element ref="ns2:SharedWithDetails" minOccurs="0"/>
                <xsd:element ref="ns3:MediaServiceSearchProperties" minOccurs="0"/>
                <xsd:element ref="ns3:lcf76f155ced4ddcb4097134ff3c332f" minOccurs="0"/>
                <xsd:element ref="ns2:TaxCatchAll"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bbca55-b0e6-4f87-af3c-719844fdf8e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2f55f8c0-108a-468e-b44b-72e7952a0077}" ma:internalName="TaxCatchAll" ma:showField="CatchAllData" ma:web="33bbca55-b0e6-4f87-af3c-719844fdf8e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e6d7425-9a4d-4696-9153-5b124b93179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61cfcf39-cc03-4725-9fab-75f8647c1efe" ma:termSetId="09814cd3-568e-fe90-9814-8d621ff8fb84" ma:anchorId="fba54fb3-c3e1-fe81-a776-ca4b69148c4d" ma:open="true" ma:isKeyword="false">
      <xsd:complexType>
        <xsd:sequence>
          <xsd:element ref="pc:Terms" minOccurs="0" maxOccurs="1"/>
        </xsd:sequence>
      </xsd:complex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C9D201-9631-4B4E-B7EE-AD8E40BC5AE2}">
  <ds:schemaRefs>
    <ds:schemaRef ds:uri="http://schemas.microsoft.com/office/2006/metadata/properties"/>
    <ds:schemaRef ds:uri="http://schemas.microsoft.com/office/infopath/2007/PartnerControls"/>
    <ds:schemaRef ds:uri="33bbca55-b0e6-4f87-af3c-719844fdf8e5"/>
    <ds:schemaRef ds:uri="4e6d7425-9a4d-4696-9153-5b124b931792"/>
  </ds:schemaRefs>
</ds:datastoreItem>
</file>

<file path=customXml/itemProps2.xml><?xml version="1.0" encoding="utf-8"?>
<ds:datastoreItem xmlns:ds="http://schemas.openxmlformats.org/officeDocument/2006/customXml" ds:itemID="{04CC0E9B-FB26-41F7-94C9-3AD52800E213}">
  <ds:schemaRefs>
    <ds:schemaRef ds:uri="http://schemas.microsoft.com/sharepoint/v3/contenttype/forms"/>
  </ds:schemaRefs>
</ds:datastoreItem>
</file>

<file path=customXml/itemProps3.xml><?xml version="1.0" encoding="utf-8"?>
<ds:datastoreItem xmlns:ds="http://schemas.openxmlformats.org/officeDocument/2006/customXml" ds:itemID="{F68C9115-8F5A-4E3B-B5A8-A33739D7C1E2}"/>
</file>

<file path=customXml/itemProps4.xml><?xml version="1.0" encoding="utf-8"?>
<ds:datastoreItem xmlns:ds="http://schemas.openxmlformats.org/officeDocument/2006/customXml" ds:itemID="{EB1579C0-C35C-406E-A989-F94052A5DC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bbca55-b0e6-4f87-af3c-719844fdf8e5"/>
    <ds:schemaRef ds:uri="4e6d7425-9a4d-4696-9153-5b124b9317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1177</TotalTime>
  <Words>165</Words>
  <Application>Microsoft Macintosh PowerPoint</Application>
  <PresentationFormat>Personalizado</PresentationFormat>
  <Paragraphs>35</Paragraphs>
  <Slides>1</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vt:i4>
      </vt:variant>
    </vt:vector>
  </HeadingPairs>
  <TitlesOfParts>
    <vt:vector size="8" baseType="lpstr">
      <vt:lpstr>Arial</vt:lpstr>
      <vt:lpstr>Calibri</vt:lpstr>
      <vt:lpstr>Century Gothic</vt:lpstr>
      <vt:lpstr>Circular Std Book</vt:lpstr>
      <vt:lpstr>CircularStd-Book</vt:lpstr>
      <vt:lpstr>KansasNew SemiBold</vt:lpstr>
      <vt:lpstr>Office Theme</vt:lpstr>
      <vt:lpstr>NMS-377HJ</vt:lpstr>
    </vt:vector>
  </TitlesOfParts>
  <Company>HoMedics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Erin Raine</dc:creator>
  <cp:lastModifiedBy>Maria Jose Cerda</cp:lastModifiedBy>
  <cp:revision>103</cp:revision>
  <dcterms:created xsi:type="dcterms:W3CDTF">2014-09-02T13:31:28Z</dcterms:created>
  <dcterms:modified xsi:type="dcterms:W3CDTF">2024-09-05T22:20:50Z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0x010100E4702DDF270C7D4EAF2295DEE31A77DD</vt:lpwstr>
  </property>
  <property fmtid="{D5CDD505-2E9C-101B-9397-08002B2CF9AE}" pid="3" name="_dlc_DocIdItemGuid">
    <vt:lpwstr>140ec0a8-585f-44fd-8ce1-791f7bfd950e</vt:lpwstr>
  </property>
</Properties>
</file>