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/>
    <p:restoredTop sz="99893" autoAdjust="0"/>
  </p:normalViewPr>
  <p:slideViewPr>
    <p:cSldViewPr snapToGrid="0" snapToObjects="1">
      <p:cViewPr>
        <p:scale>
          <a:sx n="286" d="100"/>
          <a:sy n="286" d="100"/>
        </p:scale>
        <p:origin x="-4152" y="-12776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556489" y="5837807"/>
            <a:ext cx="3127824" cy="200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features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Large tub size to fit hands, feet, or elbows  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Ready to use in less than 1 hour  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3 lbs. of additive–free, hypo-allergenic paraffin wax included 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Corded power supply 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Easy-to-use controls </a:t>
            </a:r>
          </a:p>
          <a:p>
            <a:pPr fontAlgn="base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Includes 20 plastic liners 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59443"/>
              </p:ext>
            </p:extLst>
          </p:nvPr>
        </p:nvGraphicFramePr>
        <p:xfrm>
          <a:off x="536787" y="8394620"/>
          <a:ext cx="6492753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1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09006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PAR-375H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0-31262-10685-8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2-Year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16.26” L x 10.12” W x 6.69”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8.3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6.88” L x 17.38” W x 10.63”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9.69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22.0” L x  17.88” W x 7.63”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19.38 lbs. 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act.</a:t>
                      </a:r>
                      <a:endParaRPr lang="en-US" sz="80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1.7369 ft</a:t>
                      </a:r>
                      <a:r>
                        <a:rPr lang="en-US" sz="800" baseline="300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4107787" y="5837807"/>
            <a:ext cx="3231267" cy="1766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Oh, la-la. You’ll want to leave this out. This is the perfect addition to any at-home spa day or everyday bathroom aesthetic thanks to its premium finish and sleek design.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2F3030"/>
                </a:solidFill>
                <a:ea typeface="Fira Sans" panose="020B0503050000020004" pitchFamily="34" charset="0"/>
              </a:rPr>
              <a:t>Paraffin opens your pores, softens callouses, and removes dead skin for silky, smooth skin on your hands and feet</a:t>
            </a:r>
            <a:endParaRPr lang="en-US" sz="1400" dirty="0">
              <a:ea typeface="Fira Sans" panose="020B05030500000200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PAR-375H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theraspa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deluxe paraffin bath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1F013-CCB5-10C3-9820-EC9D7AA98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67" t="14538" r="24714" b="17184"/>
          <a:stretch/>
        </p:blipFill>
        <p:spPr>
          <a:xfrm>
            <a:off x="2391744" y="1281888"/>
            <a:ext cx="5122333" cy="3984306"/>
          </a:xfrm>
          <a:prstGeom prst="rect">
            <a:avLst/>
          </a:prstGeom>
        </p:spPr>
      </p:pic>
      <p:pic>
        <p:nvPicPr>
          <p:cNvPr id="3" name="Picture 2" descr="A picture containing person, person, indoor, floor&#10;&#10;Description automatically generated">
            <a:extLst>
              <a:ext uri="{FF2B5EF4-FFF2-40B4-BE49-F238E27FC236}">
                <a16:creationId xmlns:a16="http://schemas.microsoft.com/office/drawing/2014/main" id="{EBE48EE1-BC5C-6D72-ECA9-4B762CEF5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34"/>
          <a:stretch/>
        </p:blipFill>
        <p:spPr>
          <a:xfrm>
            <a:off x="536787" y="2217832"/>
            <a:ext cx="2592029" cy="2002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9bbb74-8d3c-4c90-9238-c45542b147d6">
      <Terms xmlns="http://schemas.microsoft.com/office/infopath/2007/PartnerControls"/>
    </lcf76f155ced4ddcb4097134ff3c332f>
    <TaxCatchAll xmlns="a6751533-29eb-40a3-a2b6-f6b0b0c196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67ED23CE88345850475BBADBBC916" ma:contentTypeVersion="11" ma:contentTypeDescription="Create a new document." ma:contentTypeScope="" ma:versionID="5396ad9f838ef6e14766f01d2178a205">
  <xsd:schema xmlns:xsd="http://www.w3.org/2001/XMLSchema" xmlns:xs="http://www.w3.org/2001/XMLSchema" xmlns:p="http://schemas.microsoft.com/office/2006/metadata/properties" xmlns:ns2="33bbca55-b0e6-4f87-af3c-719844fdf8e5" xmlns:ns3="4e6d7425-9a4d-4696-9153-5b124b931792" targetNamespace="http://schemas.microsoft.com/office/2006/metadata/properties" ma:root="true" ma:fieldsID="75a51d7eba49b331d3adb052ca5f264e" ns2:_="" ns3:_="">
    <xsd:import namespace="33bbca55-b0e6-4f87-af3c-719844fdf8e5"/>
    <xsd:import namespace="4e6d7425-9a4d-4696-9153-5b124b9317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bca55-b0e6-4f87-af3c-719844fdf8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f55f8c0-108a-468e-b44b-72e7952a0077}" ma:internalName="TaxCatchAll" ma:showField="CatchAllData" ma:web="33bbca55-b0e6-4f87-af3c-719844fdf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d7425-9a4d-4696-9153-5b124b931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E2294-2F9F-4970-8C7B-F45DDDD9B771}">
  <ds:schemaRefs>
    <ds:schemaRef ds:uri="http://schemas.microsoft.com/office/2006/metadata/properties"/>
    <ds:schemaRef ds:uri="http://schemas.microsoft.com/office/infopath/2007/PartnerControls"/>
    <ds:schemaRef ds:uri="33bbca55-b0e6-4f87-af3c-719844fdf8e5"/>
    <ds:schemaRef ds:uri="4e6d7425-9a4d-4696-9153-5b124b931792"/>
  </ds:schemaRefs>
</ds:datastoreItem>
</file>

<file path=customXml/itemProps2.xml><?xml version="1.0" encoding="utf-8"?>
<ds:datastoreItem xmlns:ds="http://schemas.openxmlformats.org/officeDocument/2006/customXml" ds:itemID="{3EF561A1-252C-4555-921B-D3D75F0662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5CA0F-F483-4715-B9F3-3BF8F953CC29}"/>
</file>

<file path=customXml/itemProps4.xml><?xml version="1.0" encoding="utf-8"?>
<ds:datastoreItem xmlns:ds="http://schemas.openxmlformats.org/officeDocument/2006/customXml" ds:itemID="{49365704-F51C-4659-9E2B-C134A53A3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bca55-b0e6-4f87-af3c-719844fdf8e5"/>
    <ds:schemaRef ds:uri="4e6d7425-9a4d-4696-9153-5b124b9317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185</Words>
  <Application>Microsoft Macintosh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CircularStd-Book</vt:lpstr>
      <vt:lpstr>Fira Sans</vt:lpstr>
      <vt:lpstr>KansasNew SemiBold</vt:lpstr>
      <vt:lpstr>Office Theme</vt:lpstr>
      <vt:lpstr>PAR-375H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106</cp:revision>
  <dcterms:created xsi:type="dcterms:W3CDTF">2014-09-02T13:31:28Z</dcterms:created>
  <dcterms:modified xsi:type="dcterms:W3CDTF">2024-09-05T22:26:31Z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98509629-c00b-4762-931e-86d570370093</vt:lpwstr>
  </property>
</Properties>
</file>