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ED6"/>
    <a:srgbClr val="93E5E1"/>
    <a:srgbClr val="006072"/>
    <a:srgbClr val="4D4D4D"/>
    <a:srgbClr val="7B7D7F"/>
    <a:srgbClr val="5D6066"/>
    <a:srgbClr val="62656C"/>
    <a:srgbClr val="1FC4F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D21F7-C9B6-43D2-852C-C720B1778D75}" v="22" dt="2023-03-15T18:33:28.614"/>
    <p1510:client id="{4EF906E8-4FE6-42B9-9182-22302777A139}" v="1" dt="2022-10-13T19:53:16.315"/>
    <p1510:client id="{878D9759-A1A3-4D4E-9915-208509805C38}" v="28" dt="2023-03-15T18:20:49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5"/>
    <p:restoredTop sz="99893" autoAdjust="0"/>
  </p:normalViewPr>
  <p:slideViewPr>
    <p:cSldViewPr snapToGrid="0" snapToObjects="1">
      <p:cViewPr>
        <p:scale>
          <a:sx n="162" d="100"/>
          <a:sy n="162" d="100"/>
        </p:scale>
        <p:origin x="1024" y="-4832"/>
      </p:cViewPr>
      <p:guideLst>
        <p:guide orient="horz" pos="288"/>
        <p:guide orient="horz" pos="6041"/>
        <p:guide orient="horz" pos="3168"/>
        <p:guide pos="4608"/>
        <p:guide pos="2856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Tipsword" userId="BKlFMG7E96oTetJceLh43XIfmUeGRYECaInOoEscyBw=" providerId="None" clId="Web-{17AD21F7-C9B6-43D2-852C-C720B1778D75}"/>
    <pc:docChg chg="modSld">
      <pc:chgData name="Tammy Tipsword" userId="BKlFMG7E96oTetJceLh43XIfmUeGRYECaInOoEscyBw=" providerId="None" clId="Web-{17AD21F7-C9B6-43D2-852C-C720B1778D75}" dt="2023-03-15T18:33:28.614" v="20" actId="20577"/>
      <pc:docMkLst>
        <pc:docMk/>
      </pc:docMkLst>
      <pc:sldChg chg="modSp">
        <pc:chgData name="Tammy Tipsword" userId="BKlFMG7E96oTetJceLh43XIfmUeGRYECaInOoEscyBw=" providerId="None" clId="Web-{17AD21F7-C9B6-43D2-852C-C720B1778D75}" dt="2023-03-15T18:33:28.614" v="20" actId="20577"/>
        <pc:sldMkLst>
          <pc:docMk/>
          <pc:sldMk cId="3111446039" sldId="258"/>
        </pc:sldMkLst>
        <pc:spChg chg="mod">
          <ac:chgData name="Tammy Tipsword" userId="BKlFMG7E96oTetJceLh43XIfmUeGRYECaInOoEscyBw=" providerId="None" clId="Web-{17AD21F7-C9B6-43D2-852C-C720B1778D75}" dt="2023-03-15T18:33:28.614" v="20" actId="20577"/>
          <ac:spMkLst>
            <pc:docMk/>
            <pc:sldMk cId="3111446039" sldId="258"/>
            <ac:spMk id="5" creationId="{93F28482-93C2-A1DE-3D24-7FC9647A4EB9}"/>
          </ac:spMkLst>
        </pc:spChg>
        <pc:spChg chg="mod">
          <ac:chgData name="Tammy Tipsword" userId="BKlFMG7E96oTetJceLh43XIfmUeGRYECaInOoEscyBw=" providerId="None" clId="Web-{17AD21F7-C9B6-43D2-852C-C720B1778D75}" dt="2023-03-15T18:28:12.275" v="0" actId="20577"/>
          <ac:spMkLst>
            <pc:docMk/>
            <pc:sldMk cId="3111446039" sldId="258"/>
            <ac:spMk id="7" creationId="{100FD4E5-B9AF-B24F-CCDF-590EB6195C36}"/>
          </ac:spMkLst>
        </pc:spChg>
      </pc:sldChg>
    </pc:docChg>
  </pc:docChgLst>
  <pc:docChgLst>
    <pc:chgData name="Tammy Tipsword" userId="BKlFMG7E96oTetJceLh43XIfmUeGRYECaInOoEscyBw=" providerId="None" clId="Web-{878D9759-A1A3-4D4E-9915-208509805C38}"/>
    <pc:docChg chg="modSld">
      <pc:chgData name="Tammy Tipsword" userId="BKlFMG7E96oTetJceLh43XIfmUeGRYECaInOoEscyBw=" providerId="None" clId="Web-{878D9759-A1A3-4D4E-9915-208509805C38}" dt="2023-03-15T18:20:49.120" v="26" actId="14100"/>
      <pc:docMkLst>
        <pc:docMk/>
      </pc:docMkLst>
      <pc:sldChg chg="modSp">
        <pc:chgData name="Tammy Tipsword" userId="BKlFMG7E96oTetJceLh43XIfmUeGRYECaInOoEscyBw=" providerId="None" clId="Web-{878D9759-A1A3-4D4E-9915-208509805C38}" dt="2023-03-15T18:20:49.120" v="26" actId="14100"/>
        <pc:sldMkLst>
          <pc:docMk/>
          <pc:sldMk cId="3111446039" sldId="258"/>
        </pc:sldMkLst>
        <pc:spChg chg="mod">
          <ac:chgData name="Tammy Tipsword" userId="BKlFMG7E96oTetJceLh43XIfmUeGRYECaInOoEscyBw=" providerId="None" clId="Web-{878D9759-A1A3-4D4E-9915-208509805C38}" dt="2023-03-15T18:19:45.180" v="20" actId="20577"/>
          <ac:spMkLst>
            <pc:docMk/>
            <pc:sldMk cId="3111446039" sldId="258"/>
            <ac:spMk id="5" creationId="{93F28482-93C2-A1DE-3D24-7FC9647A4EB9}"/>
          </ac:spMkLst>
        </pc:spChg>
        <pc:spChg chg="mod">
          <ac:chgData name="Tammy Tipsword" userId="BKlFMG7E96oTetJceLh43XIfmUeGRYECaInOoEscyBw=" providerId="None" clId="Web-{878D9759-A1A3-4D4E-9915-208509805C38}" dt="2023-03-15T18:20:49.120" v="26" actId="14100"/>
          <ac:spMkLst>
            <pc:docMk/>
            <pc:sldMk cId="3111446039" sldId="258"/>
            <ac:spMk id="7" creationId="{100FD4E5-B9AF-B24F-CCDF-590EB6195C36}"/>
          </ac:spMkLst>
        </pc:spChg>
        <pc:graphicFrameChg chg="mod">
          <ac:chgData name="Tammy Tipsword" userId="BKlFMG7E96oTetJceLh43XIfmUeGRYECaInOoEscyBw=" providerId="None" clId="Web-{878D9759-A1A3-4D4E-9915-208509805C38}" dt="2023-03-15T18:20:40.979" v="25" actId="1076"/>
          <ac:graphicFrameMkLst>
            <pc:docMk/>
            <pc:sldMk cId="3111446039" sldId="258"/>
            <ac:graphicFrameMk id="6" creationId="{568BC436-923B-61F5-5298-CCF97B8292C4}"/>
          </ac:graphicFrameMkLst>
        </pc:graphicFrameChg>
        <pc:picChg chg="mod">
          <ac:chgData name="Tammy Tipsword" userId="BKlFMG7E96oTetJceLh43XIfmUeGRYECaInOoEscyBw=" providerId="None" clId="Web-{878D9759-A1A3-4D4E-9915-208509805C38}" dt="2023-03-15T18:18:55.866" v="16" actId="14100"/>
          <ac:picMkLst>
            <pc:docMk/>
            <pc:sldMk cId="3111446039" sldId="258"/>
            <ac:picMk id="2" creationId="{74433495-7E74-AFB3-0712-C9C04A697F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30ED6D-0C73-44D1-0EF1-98E7CAC50331}"/>
              </a:ext>
            </a:extLst>
          </p:cNvPr>
          <p:cNvSpPr/>
          <p:nvPr userDrawn="1"/>
        </p:nvSpPr>
        <p:spPr>
          <a:xfrm>
            <a:off x="0" y="5029200"/>
            <a:ext cx="7772400" cy="50292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4D4D"/>
                </a:solidFill>
              </a:defRPr>
            </a:lvl1pPr>
          </a:lstStyle>
          <a:p>
            <a:fld id="{5DB6A9AF-D4F0-094A-BC9B-9CAA97894D93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6A25F9C0-6309-7345-8B1E-4FC6AC7AA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F28482-93C2-A1DE-3D24-7FC9647A4EB9}"/>
              </a:ext>
            </a:extLst>
          </p:cNvPr>
          <p:cNvSpPr txBox="1">
            <a:spLocks/>
          </p:cNvSpPr>
          <p:nvPr/>
        </p:nvSpPr>
        <p:spPr>
          <a:xfrm>
            <a:off x="536789" y="5610208"/>
            <a:ext cx="3688227" cy="2002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600"/>
              </a:lnSpc>
              <a:spcBef>
                <a:spcPts val="300"/>
              </a:spcBef>
              <a:buNone/>
              <a:defRPr/>
            </a:pPr>
            <a:r>
              <a:rPr lang="en-US" sz="1400" b="1" dirty="0">
                <a:solidFill>
                  <a:srgbClr val="00BED6"/>
                </a:solidFill>
                <a:latin typeface="Circular Std Book"/>
              </a:rPr>
              <a:t>product features</a:t>
            </a:r>
          </a:p>
          <a:p>
            <a:pPr marL="285750" indent="-285750" fontAlgn="base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/>
              </a:rPr>
              <a:t>Kneading shiatsu massage nodes move up and down the back for a relaxing massage</a:t>
            </a:r>
          </a:p>
          <a:p>
            <a:pPr marL="285750" indent="-285750" fontAlgn="base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/>
              </a:rPr>
              <a:t>Soothing heat enhances your massage experience</a:t>
            </a:r>
          </a:p>
          <a:p>
            <a:pPr marL="285750" indent="-285750" fontAlgn="base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/>
              </a:rPr>
              <a:t>3 massage zones; isolate massage to the Upper or Lower back, or enjoy a Full back massage</a:t>
            </a:r>
          </a:p>
          <a:p>
            <a:pPr marL="285750" indent="-285750" fontAlgn="base">
              <a:lnSpc>
                <a:spcPts val="16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F3030"/>
                </a:solidFill>
                <a:latin typeface="CircularStd-Book"/>
              </a:rPr>
              <a:t>Convenient integrated controls</a:t>
            </a:r>
          </a:p>
          <a:p>
            <a:pPr marL="283210" indent="-283210">
              <a:spcBef>
                <a:spcPts val="300"/>
              </a:spcBef>
              <a:buClr>
                <a:srgbClr val="00BFE3"/>
              </a:buClr>
              <a:buSzPct val="106000"/>
              <a:buFont typeface="Arial"/>
              <a:buChar char="•"/>
            </a:pPr>
            <a:endParaRPr lang="en-US" sz="1400" dirty="0">
              <a:solidFill>
                <a:schemeClr val="tx2"/>
              </a:solidFill>
              <a:latin typeface="Circular Std Book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8BC436-923B-61F5-5298-CCF97B82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94049"/>
              </p:ext>
            </p:extLst>
          </p:nvPr>
        </p:nvGraphicFramePr>
        <p:xfrm>
          <a:off x="536787" y="8451045"/>
          <a:ext cx="6492753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010">
                  <a:extLst>
                    <a:ext uri="{9D8B030D-6E8A-4147-A177-3AD203B41FA5}">
                      <a16:colId xmlns:a16="http://schemas.microsoft.com/office/drawing/2014/main" val="165326657"/>
                    </a:ext>
                  </a:extLst>
                </a:gridCol>
                <a:gridCol w="1090066">
                  <a:extLst>
                    <a:ext uri="{9D8B030D-6E8A-4147-A177-3AD203B41FA5}">
                      <a16:colId xmlns:a16="http://schemas.microsoft.com/office/drawing/2014/main" val="3746467953"/>
                    </a:ext>
                  </a:extLst>
                </a:gridCol>
              </a:tblGrid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SBM-115HJ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UPC Code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0-31262-10250-8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Warranty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-Year</a:t>
                      </a:r>
                      <a:endParaRPr lang="en-US" sz="80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24.02” L x 15.55” W x 4.72”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6.47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4.75” L x 16.38” W x 25.38”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9.22 lbs.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25.88” L x 10.0” W x 17.25”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18.44 lbs.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Cube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2.5835 ft</a:t>
                      </a:r>
                      <a:r>
                        <a:rPr lang="en-US" sz="800" baseline="3000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</a:t>
                      </a:r>
                      <a:endParaRPr lang="en-US" sz="800" baseline="3000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Pack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0FD4E5-B9AF-B24F-CCDF-590EB6195C36}"/>
              </a:ext>
            </a:extLst>
          </p:cNvPr>
          <p:cNvSpPr txBox="1">
            <a:spLocks/>
          </p:cNvSpPr>
          <p:nvPr/>
        </p:nvSpPr>
        <p:spPr>
          <a:xfrm>
            <a:off x="4408670" y="5610208"/>
            <a:ext cx="3163800" cy="1766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description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ircularStd-Book" panose="020B0604020101020102" pitchFamily="34" charset="77"/>
              </a:rPr>
              <a:t>HoMedics</a:t>
            </a:r>
            <a:r>
              <a:rPr lang="en-US" sz="1400" dirty="0">
                <a:latin typeface="CircularStd-Book" panose="020B0604020101020102" pitchFamily="34" charset="77"/>
              </a:rPr>
              <a:t> Shiatsu Massage Cushion Kneading Shiatsu massage nodes move up and down the back for a relaxing massage Soothing heat enhances your massage experience 3 Massage zones; isolate massage to the Upper or Lower back, or enjoy a Full back massage Integrated controls for ease of use.</a:t>
            </a:r>
            <a:endParaRPr lang="en-US" sz="14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5DC3C04-2CB5-B6AD-C910-69BD7B7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779" y="383620"/>
            <a:ext cx="2660298" cy="392541"/>
          </a:xfrm>
        </p:spPr>
        <p:txBody>
          <a:bodyPr>
            <a:normAutofit fontScale="90000"/>
          </a:bodyPr>
          <a:lstStyle/>
          <a:p>
            <a:r>
              <a:rPr lang="en-US" dirty="0"/>
              <a:t>SBM-115HJ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7BA953-0A60-BA22-A93D-BCF1C62D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017" y="676411"/>
            <a:ext cx="3289060" cy="936262"/>
          </a:xfrm>
        </p:spPr>
        <p:txBody>
          <a:bodyPr/>
          <a:lstStyle/>
          <a:p>
            <a:pPr fontAlgn="base">
              <a:defRPr/>
            </a:pPr>
            <a:r>
              <a:rPr lang="en-US" sz="2000" dirty="0">
                <a:solidFill>
                  <a:srgbClr val="006870"/>
                </a:solidFill>
              </a:rPr>
              <a:t>shiatsu </a:t>
            </a:r>
            <a:r>
              <a:rPr lang="en-US" dirty="0">
                <a:solidFill>
                  <a:srgbClr val="006870"/>
                </a:solidFill>
              </a:rPr>
              <a:t>m</a:t>
            </a:r>
            <a:r>
              <a:rPr lang="en-US" sz="2000" dirty="0">
                <a:solidFill>
                  <a:srgbClr val="006870"/>
                </a:solidFill>
              </a:rPr>
              <a:t>assage </a:t>
            </a:r>
            <a:r>
              <a:rPr lang="en-US" dirty="0">
                <a:solidFill>
                  <a:srgbClr val="006870"/>
                </a:solidFill>
              </a:rPr>
              <a:t>c</a:t>
            </a:r>
            <a:r>
              <a:rPr lang="en-US" sz="2000" dirty="0">
                <a:solidFill>
                  <a:srgbClr val="006870"/>
                </a:solidFill>
              </a:rPr>
              <a:t>ushion with heat</a:t>
            </a:r>
          </a:p>
        </p:txBody>
      </p:sp>
      <p:pic>
        <p:nvPicPr>
          <p:cNvPr id="2" name="Picture 1" descr="A picture containing electronics, black&#10;&#10;Description automatically generated">
            <a:extLst>
              <a:ext uri="{FF2B5EF4-FFF2-40B4-BE49-F238E27FC236}">
                <a16:creationId xmlns:a16="http://schemas.microsoft.com/office/drawing/2014/main" id="{74433495-7E74-AFB3-0712-C9C04A697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26" y="1068952"/>
            <a:ext cx="2921753" cy="39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751533-29eb-40a3-a2b6-f6b0b0c19681" xsi:nil="true"/>
    <lcf76f155ced4ddcb4097134ff3c332f xmlns="1b9bbb74-8d3c-4c90-9238-c45542b147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308695-07E5-4D80-8141-41E0383F82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ECF0A4-EC77-4DF5-AEE4-386C70F5B0F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A0AA62-E5AA-4F31-B034-EEED378432C9}"/>
</file>

<file path=customXml/itemProps4.xml><?xml version="1.0" encoding="utf-8"?>
<ds:datastoreItem xmlns:ds="http://schemas.openxmlformats.org/officeDocument/2006/customXml" ds:itemID="{1C751A98-33A5-4A25-9B2D-0F3BE7954D5A}">
  <ds:schemaRefs>
    <ds:schemaRef ds:uri="http://schemas.microsoft.com/office/2006/metadata/properties"/>
    <ds:schemaRef ds:uri="http://schemas.microsoft.com/office/infopath/2007/PartnerControls"/>
    <ds:schemaRef ds:uri="33bbca55-b0e6-4f87-af3c-719844fdf8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182</Words>
  <Application>Microsoft Macintosh PowerPoint</Application>
  <PresentationFormat>Personalizado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Circular Std Book</vt:lpstr>
      <vt:lpstr>CircularStd-Book</vt:lpstr>
      <vt:lpstr>KansasNew SemiBold</vt:lpstr>
      <vt:lpstr>Office Theme</vt:lpstr>
      <vt:lpstr>SBM-115HJ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152</cp:revision>
  <dcterms:created xsi:type="dcterms:W3CDTF">2014-09-02T13:31:28Z</dcterms:created>
  <dcterms:modified xsi:type="dcterms:W3CDTF">2024-09-05T22:42:44Z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346ad979-0be4-4b41-a0ea-dcaa1a579282</vt:lpwstr>
  </property>
</Properties>
</file>