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7"/>
  </p:notesMasterIdLst>
  <p:sldIdLst>
    <p:sldId id="256" r:id="rId6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">
          <p15:clr>
            <a:srgbClr val="A4A3A4"/>
          </p15:clr>
        </p15:guide>
        <p15:guide id="2" orient="horz" pos="6041">
          <p15:clr>
            <a:srgbClr val="A4A3A4"/>
          </p15:clr>
        </p15:guide>
        <p15:guide id="3" orient="horz" pos="3168">
          <p15:clr>
            <a:srgbClr val="A4A3A4"/>
          </p15:clr>
        </p15:guide>
        <p15:guide id="4" pos="4608">
          <p15:clr>
            <a:srgbClr val="A4A3A4"/>
          </p15:clr>
        </p15:guide>
        <p15:guide id="5" pos="2760">
          <p15:clr>
            <a:srgbClr val="A4A3A4"/>
          </p15:clr>
        </p15:guide>
        <p15:guide id="6" pos="9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9893" autoAdjust="0"/>
  </p:normalViewPr>
  <p:slideViewPr>
    <p:cSldViewPr snapToGrid="0" snapToObjects="1">
      <p:cViewPr varScale="1">
        <p:scale>
          <a:sx n="77" d="100"/>
          <a:sy n="77" d="100"/>
        </p:scale>
        <p:origin x="2968" y="192"/>
      </p:cViewPr>
      <p:guideLst>
        <p:guide orient="horz" pos="288"/>
        <p:guide orient="horz" pos="6041"/>
        <p:guide orient="horz" pos="3168"/>
        <p:guide pos="4608"/>
        <p:guide pos="2760"/>
        <p:guide pos="93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124" d="100"/>
          <a:sy n="124" d="100"/>
        </p:scale>
        <p:origin x="-3488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theme" Target="theme/them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0A1FB7-F16D-C245-9F8A-A5A7769E3BD0}" type="datetimeFigureOut">
              <a:rPr lang="en-US" smtClean="0"/>
              <a:t>9/6/24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5800"/>
            <a:ext cx="2651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4A4B45-1891-B94F-9BD5-F7C07E23986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855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atSheet_Template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5900" y="457200"/>
            <a:ext cx="1511300" cy="609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5900" y="8568809"/>
            <a:ext cx="5829300" cy="86360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581609" y="8568809"/>
            <a:ext cx="992836" cy="10195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Aft>
                <a:spcPts val="150"/>
              </a:spcAft>
            </a:pPr>
            <a:r>
              <a:rPr lang="en-US" sz="1000" b="1" i="0" baseline="0" dirty="0">
                <a:latin typeface="+mj-lt"/>
              </a:rPr>
              <a:t>Model</a:t>
            </a:r>
          </a:p>
          <a:p>
            <a:pPr>
              <a:lnSpc>
                <a:spcPct val="100000"/>
              </a:lnSpc>
              <a:spcAft>
                <a:spcPts val="150"/>
              </a:spcAft>
            </a:pPr>
            <a:r>
              <a:rPr lang="en-US" sz="1000" b="1" i="0" baseline="0" dirty="0">
                <a:latin typeface="+mj-lt"/>
              </a:rPr>
              <a:t>UPC</a:t>
            </a:r>
          </a:p>
          <a:p>
            <a:pPr>
              <a:lnSpc>
                <a:spcPct val="100000"/>
              </a:lnSpc>
              <a:spcAft>
                <a:spcPts val="150"/>
              </a:spcAft>
            </a:pPr>
            <a:r>
              <a:rPr lang="en-US" sz="1000" b="1" i="0" baseline="0" dirty="0">
                <a:latin typeface="+mj-lt"/>
              </a:rPr>
              <a:t>Product Dims</a:t>
            </a:r>
          </a:p>
          <a:p>
            <a:pPr>
              <a:lnSpc>
                <a:spcPct val="100000"/>
              </a:lnSpc>
              <a:spcAft>
                <a:spcPts val="150"/>
              </a:spcAft>
            </a:pPr>
            <a:r>
              <a:rPr lang="en-US" sz="1000" b="1" i="0" baseline="0" dirty="0">
                <a:latin typeface="+mj-lt"/>
              </a:rPr>
              <a:t>Package Dims</a:t>
            </a:r>
          </a:p>
          <a:p>
            <a:pPr>
              <a:lnSpc>
                <a:spcPct val="100000"/>
              </a:lnSpc>
              <a:spcAft>
                <a:spcPts val="150"/>
              </a:spcAft>
            </a:pPr>
            <a:r>
              <a:rPr lang="en-US" sz="1000" b="1" i="0" baseline="0" dirty="0">
                <a:latin typeface="+mj-lt"/>
              </a:rPr>
              <a:t>Case Dims</a:t>
            </a:r>
          </a:p>
          <a:p>
            <a:pPr>
              <a:lnSpc>
                <a:spcPct val="100000"/>
              </a:lnSpc>
              <a:spcAft>
                <a:spcPts val="150"/>
              </a:spcAft>
            </a:pPr>
            <a:r>
              <a:rPr lang="en-US" sz="1000" b="1" i="0" baseline="0" dirty="0">
                <a:latin typeface="+mj-lt"/>
              </a:rPr>
              <a:t>Cube Dims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4394200" y="8568809"/>
            <a:ext cx="992836" cy="10195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Aft>
                <a:spcPts val="150"/>
              </a:spcAft>
            </a:pPr>
            <a:r>
              <a:rPr lang="en-US" sz="1000" b="1" i="0" baseline="0" dirty="0">
                <a:latin typeface="+mj-lt"/>
              </a:rPr>
              <a:t>MSRP / MAP</a:t>
            </a:r>
          </a:p>
          <a:p>
            <a:pPr>
              <a:lnSpc>
                <a:spcPct val="100000"/>
              </a:lnSpc>
              <a:spcAft>
                <a:spcPts val="150"/>
              </a:spcAft>
            </a:pPr>
            <a:r>
              <a:rPr lang="en-US" sz="1000" b="1" i="0" baseline="0" dirty="0">
                <a:latin typeface="+mj-lt"/>
              </a:rPr>
              <a:t>Warranty</a:t>
            </a:r>
          </a:p>
          <a:p>
            <a:pPr>
              <a:lnSpc>
                <a:spcPct val="100000"/>
              </a:lnSpc>
              <a:spcAft>
                <a:spcPts val="150"/>
              </a:spcAft>
            </a:pPr>
            <a:r>
              <a:rPr lang="en-US" sz="1000" b="1" i="0" baseline="0" dirty="0">
                <a:latin typeface="+mj-lt"/>
              </a:rPr>
              <a:t>Product Weight</a:t>
            </a:r>
          </a:p>
          <a:p>
            <a:pPr>
              <a:lnSpc>
                <a:spcPct val="100000"/>
              </a:lnSpc>
              <a:spcAft>
                <a:spcPts val="150"/>
              </a:spcAft>
            </a:pPr>
            <a:r>
              <a:rPr lang="en-US" sz="1000" b="1" i="0" baseline="0" dirty="0">
                <a:latin typeface="+mj-lt"/>
              </a:rPr>
              <a:t>Package Weight</a:t>
            </a:r>
          </a:p>
          <a:p>
            <a:pPr>
              <a:lnSpc>
                <a:spcPct val="100000"/>
              </a:lnSpc>
              <a:spcAft>
                <a:spcPts val="150"/>
              </a:spcAft>
            </a:pPr>
            <a:r>
              <a:rPr lang="en-US" sz="1000" b="1" i="0" baseline="0" dirty="0">
                <a:latin typeface="+mj-lt"/>
              </a:rPr>
              <a:t>Case Weight</a:t>
            </a:r>
          </a:p>
          <a:p>
            <a:pPr>
              <a:lnSpc>
                <a:spcPct val="100000"/>
              </a:lnSpc>
              <a:spcAft>
                <a:spcPts val="150"/>
              </a:spcAft>
            </a:pPr>
            <a:r>
              <a:rPr lang="en-US" sz="1000" b="1" i="0" baseline="0" dirty="0">
                <a:latin typeface="+mj-lt"/>
              </a:rPr>
              <a:t>Case Pack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2470150" y="8569325"/>
            <a:ext cx="1801813" cy="1019175"/>
          </a:xfrm>
        </p:spPr>
        <p:txBody>
          <a:bodyPr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 typeface="Arial"/>
              <a:buNone/>
              <a:tabLst/>
              <a:defRPr sz="1000" baseline="0"/>
            </a:lvl1pPr>
            <a:lvl2pPr>
              <a:spcBef>
                <a:spcPts val="0"/>
              </a:spcBef>
              <a:spcAft>
                <a:spcPts val="125"/>
              </a:spcAft>
              <a:defRPr sz="1000" baseline="0"/>
            </a:lvl2pPr>
            <a:lvl3pPr>
              <a:spcBef>
                <a:spcPts val="0"/>
              </a:spcBef>
              <a:spcAft>
                <a:spcPts val="125"/>
              </a:spcAft>
              <a:defRPr sz="1000" baseline="0"/>
            </a:lvl3pPr>
            <a:lvl4pPr>
              <a:spcBef>
                <a:spcPts val="0"/>
              </a:spcBef>
              <a:spcAft>
                <a:spcPts val="125"/>
              </a:spcAft>
              <a:defRPr sz="1000" baseline="0"/>
            </a:lvl4pPr>
            <a:lvl5pPr>
              <a:spcBef>
                <a:spcPts val="0"/>
              </a:spcBef>
              <a:spcAft>
                <a:spcPts val="125"/>
              </a:spcAft>
              <a:defRPr sz="1000" baseline="0"/>
            </a:lvl5pPr>
          </a:lstStyle>
          <a:p>
            <a:pPr lvl="0"/>
            <a:r>
              <a:rPr lang="en-US" dirty="0"/>
              <a:t>XX-XXX</a:t>
            </a:r>
          </a:p>
          <a:p>
            <a:pPr lvl="0"/>
            <a:r>
              <a:rPr lang="en-US" dirty="0"/>
              <a:t>X-XXXXX-XXXXX-X</a:t>
            </a:r>
          </a:p>
          <a:p>
            <a:pPr lvl="0"/>
            <a:r>
              <a:rPr lang="en-US" dirty="0"/>
              <a:t>XX.XX” x XX.XX” x XX.XX” est.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5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XX.XX” x XX.XX” x XX.XX” est.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5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XX.XX” x XX.XX” x XX.XX” est.</a:t>
            </a:r>
          </a:p>
          <a:p>
            <a:pPr lvl="0"/>
            <a:r>
              <a:rPr lang="en-US" dirty="0"/>
              <a:t>XX.XX ft3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409482" y="8569325"/>
            <a:ext cx="1801813" cy="1019175"/>
          </a:xfrm>
        </p:spPr>
        <p:txBody>
          <a:bodyPr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 typeface="Arial"/>
              <a:buNone/>
              <a:tabLst/>
              <a:defRPr sz="1000" baseline="0"/>
            </a:lvl1pPr>
            <a:lvl2pPr>
              <a:spcBef>
                <a:spcPts val="0"/>
              </a:spcBef>
              <a:spcAft>
                <a:spcPts val="125"/>
              </a:spcAft>
              <a:defRPr sz="1000" baseline="0"/>
            </a:lvl2pPr>
            <a:lvl3pPr>
              <a:spcBef>
                <a:spcPts val="0"/>
              </a:spcBef>
              <a:spcAft>
                <a:spcPts val="125"/>
              </a:spcAft>
              <a:defRPr sz="1000" baseline="0"/>
            </a:lvl3pPr>
            <a:lvl4pPr>
              <a:spcBef>
                <a:spcPts val="0"/>
              </a:spcBef>
              <a:spcAft>
                <a:spcPts val="125"/>
              </a:spcAft>
              <a:defRPr sz="1000" baseline="0"/>
            </a:lvl4pPr>
            <a:lvl5pPr>
              <a:spcBef>
                <a:spcPts val="0"/>
              </a:spcBef>
              <a:spcAft>
                <a:spcPts val="125"/>
              </a:spcAft>
              <a:defRPr sz="1000" baseline="0"/>
            </a:lvl5pPr>
          </a:lstStyle>
          <a:p>
            <a:pPr lvl="0"/>
            <a:r>
              <a:rPr lang="en-US" dirty="0"/>
              <a:t>$XX.XX / $XX.XX</a:t>
            </a:r>
          </a:p>
          <a:p>
            <a:pPr lvl="0"/>
            <a:r>
              <a:rPr lang="en-US" dirty="0"/>
              <a:t>X years</a:t>
            </a:r>
          </a:p>
          <a:p>
            <a:pPr lvl="0"/>
            <a:r>
              <a:rPr lang="en-US" dirty="0"/>
              <a:t>XX.XX </a:t>
            </a:r>
            <a:r>
              <a:rPr lang="en-US" dirty="0" err="1"/>
              <a:t>lbs</a:t>
            </a:r>
            <a:r>
              <a:rPr lang="en-US" dirty="0"/>
              <a:t> est.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XX.XX </a:t>
            </a:r>
            <a:r>
              <a:rPr lang="en-US" dirty="0" err="1"/>
              <a:t>lbs</a:t>
            </a:r>
            <a:r>
              <a:rPr lang="en-US" dirty="0"/>
              <a:t> est.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XX.XX </a:t>
            </a:r>
            <a:r>
              <a:rPr lang="en-US" dirty="0" err="1"/>
              <a:t>lbs</a:t>
            </a:r>
            <a:r>
              <a:rPr lang="en-US" dirty="0"/>
              <a:t> est.</a:t>
            </a:r>
          </a:p>
          <a:p>
            <a:pPr lvl="0"/>
            <a:r>
              <a:rPr lang="en-US" dirty="0"/>
              <a:t>X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4486556" y="5028526"/>
            <a:ext cx="2828644" cy="3340100"/>
          </a:xfrm>
        </p:spPr>
        <p:txBody>
          <a:bodyPr lIns="0" tIns="0" rIns="0" bIns="0">
            <a:normAutofit/>
          </a:bodyPr>
          <a:lstStyle>
            <a:lvl1pPr marL="173038" indent="-1730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/>
              <a:buChar char="•"/>
              <a:defRPr sz="1100" baseline="0"/>
            </a:lvl1pPr>
            <a:lvl2pPr marL="461963" indent="-1730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/>
              <a:buChar char="•"/>
              <a:defRPr sz="1100" baseline="0"/>
            </a:lvl2pPr>
            <a:lvl3pPr marL="738188" indent="-1603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/>
              <a:buChar char="•"/>
              <a:defRPr sz="1100" baseline="0"/>
            </a:lvl3pPr>
            <a:lvl4pPr marL="969963" indent="-1730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/>
              <a:buChar char="•"/>
              <a:defRPr sz="1100" baseline="0"/>
            </a:lvl4pPr>
            <a:lvl5pPr marL="1200150" indent="-1730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/>
              <a:buChar char="•"/>
              <a:defRPr sz="1100" baseline="0"/>
            </a:lvl5pPr>
          </a:lstStyle>
          <a:p>
            <a:pPr lvl="0"/>
            <a:r>
              <a:rPr lang="en-US" dirty="0"/>
              <a:t>Feature copy</a:t>
            </a:r>
          </a:p>
          <a:p>
            <a:pPr lvl="0"/>
            <a:r>
              <a:rPr lang="en-US" dirty="0"/>
              <a:t>More feature copy</a:t>
            </a:r>
          </a:p>
          <a:p>
            <a:pPr lvl="0"/>
            <a:r>
              <a:rPr lang="en-US" dirty="0"/>
              <a:t>Another feature copy point</a:t>
            </a:r>
          </a:p>
          <a:p>
            <a:pPr lvl="0"/>
            <a:r>
              <a:rPr lang="en-US" dirty="0"/>
              <a:t>Etc.</a:t>
            </a:r>
          </a:p>
        </p:txBody>
      </p:sp>
      <p:sp>
        <p:nvSpPr>
          <p:cNvPr id="22" name="Picture Placeholder 21" title="Package Front"/>
          <p:cNvSpPr>
            <a:spLocks noGrp="1"/>
          </p:cNvSpPr>
          <p:nvPr>
            <p:ph type="pic" sz="quarter" idx="13"/>
          </p:nvPr>
        </p:nvSpPr>
        <p:spPr>
          <a:xfrm>
            <a:off x="1485900" y="5029200"/>
            <a:ext cx="2786063" cy="3340100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1485900" y="1304561"/>
            <a:ext cx="5829300" cy="3613514"/>
          </a:xfrm>
        </p:spPr>
        <p:txBody>
          <a:bodyPr/>
          <a:lstStyle/>
          <a:p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5" hasCustomPrompt="1"/>
          </p:nvPr>
        </p:nvSpPr>
        <p:spPr>
          <a:xfrm>
            <a:off x="4058252" y="456836"/>
            <a:ext cx="3256947" cy="847725"/>
          </a:xfrm>
        </p:spPr>
        <p:txBody>
          <a:bodyPr lIns="0" tIns="0" rIns="0" bIns="0">
            <a:noAutofit/>
          </a:bodyPr>
          <a:lstStyle>
            <a:lvl1pPr marL="0" indent="0" algn="r">
              <a:spcBef>
                <a:spcPts val="0"/>
              </a:spcBef>
              <a:buNone/>
              <a:defRPr sz="2800" cap="all" baseline="0">
                <a:latin typeface="+mj-lt"/>
              </a:defRPr>
            </a:lvl1pPr>
            <a:lvl2pPr>
              <a:spcBef>
                <a:spcPts val="0"/>
              </a:spcBef>
              <a:defRPr sz="2800" cap="all" baseline="0">
                <a:latin typeface="+mj-lt"/>
              </a:defRPr>
            </a:lvl2pPr>
            <a:lvl3pPr>
              <a:spcBef>
                <a:spcPts val="0"/>
              </a:spcBef>
              <a:defRPr sz="2800" cap="all" baseline="0">
                <a:latin typeface="+mj-lt"/>
              </a:defRPr>
            </a:lvl3pPr>
            <a:lvl4pPr>
              <a:spcBef>
                <a:spcPts val="0"/>
              </a:spcBef>
              <a:defRPr sz="2800" cap="all" baseline="0">
                <a:latin typeface="+mj-lt"/>
              </a:defRPr>
            </a:lvl4pPr>
            <a:lvl5pPr>
              <a:spcBef>
                <a:spcPts val="0"/>
              </a:spcBef>
              <a:defRPr sz="2800" cap="all" baseline="0">
                <a:latin typeface="+mj-lt"/>
              </a:defRPr>
            </a:lvl5pPr>
          </a:lstStyle>
          <a:p>
            <a:pPr lvl="0"/>
            <a:r>
              <a:rPr lang="en-US" dirty="0"/>
              <a:t>Product Title</a:t>
            </a:r>
          </a:p>
          <a:p>
            <a:pPr lvl="0"/>
            <a:r>
              <a:rPr lang="en-US" dirty="0"/>
              <a:t>Product Descriptor</a:t>
            </a:r>
          </a:p>
        </p:txBody>
      </p:sp>
    </p:spTree>
    <p:extLst>
      <p:ext uri="{BB962C8B-B14F-4D97-AF65-F5344CB8AC3E}">
        <p14:creationId xmlns:p14="http://schemas.microsoft.com/office/powerpoint/2010/main" val="3250163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6A9AF-D4F0-094A-BC9B-9CAA97894D93}" type="datetimeFigureOut">
              <a:rPr lang="en-US" smtClean="0"/>
              <a:t>9/6/24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5F9C0-6309-7345-8B1E-4FC6AC7AA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486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SP-100HA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0 31262 06445 5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13.78 X 10.43 X 5.12 inches act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14.75 X 4.75 X 10.25 inches act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15.50 X 15.25 X 11.00 inches act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1.54 ft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³ act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4.46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lbs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act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5.22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lbs.act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15.66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lbs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act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432212" indent="-277361" defTabSz="509412">
              <a:buFont typeface="Arial" pitchFamily="34" charset="0"/>
              <a:buChar char="•"/>
              <a:defRPr/>
            </a:pPr>
            <a:r>
              <a:rPr lang="en-US" altLang="zh-CN" sz="1200" b="1" dirty="0">
                <a:solidFill>
                  <a:srgbClr val="413E39"/>
                </a:solidFill>
                <a:latin typeface="Calibri" panose="020F0502020204030204" pitchFamily="34" charset="0"/>
                <a:cs typeface="Calibri" pitchFamily="34" charset="0"/>
              </a:rPr>
              <a:t>3D Technology </a:t>
            </a:r>
            <a:r>
              <a:rPr lang="en-US" altLang="zh-CN" sz="1200" dirty="0">
                <a:solidFill>
                  <a:srgbClr val="413E39"/>
                </a:solidFill>
                <a:latin typeface="Calibri" panose="020F0502020204030204" pitchFamily="34" charset="0"/>
                <a:cs typeface="Calibri" pitchFamily="34" charset="0"/>
              </a:rPr>
              <a:t>delivers circular kneading plus in &amp; out motion to relax and comfort tight muscles</a:t>
            </a:r>
          </a:p>
          <a:p>
            <a:pPr marL="432212" indent="-277361" defTabSz="509412">
              <a:buFont typeface="Arial" pitchFamily="34" charset="0"/>
              <a:buChar char="•"/>
              <a:defRPr/>
            </a:pPr>
            <a:endParaRPr lang="en-US" altLang="zh-CN" sz="1200" dirty="0">
              <a:solidFill>
                <a:srgbClr val="413E39"/>
              </a:solidFill>
              <a:latin typeface="Calibri" panose="020F0502020204030204" pitchFamily="34" charset="0"/>
              <a:cs typeface="Calibri" pitchFamily="34" charset="0"/>
            </a:endParaRPr>
          </a:p>
          <a:p>
            <a:pPr marL="432212" indent="-277361" defTabSz="509412">
              <a:buFont typeface="Arial" pitchFamily="34" charset="0"/>
              <a:buChar char="•"/>
              <a:defRPr/>
            </a:pPr>
            <a:r>
              <a:rPr lang="en-US" altLang="zh-CN" sz="1200" b="1" dirty="0">
                <a:solidFill>
                  <a:srgbClr val="413E39"/>
                </a:solidFill>
                <a:latin typeface="Calibri" panose="020F0502020204030204" pitchFamily="34" charset="0"/>
                <a:cs typeface="Calibri" pitchFamily="34" charset="0"/>
              </a:rPr>
              <a:t>Vibration Massage </a:t>
            </a:r>
            <a:r>
              <a:rPr lang="en-US" altLang="zh-CN" sz="1200" dirty="0">
                <a:solidFill>
                  <a:srgbClr val="413E39"/>
                </a:solidFill>
                <a:latin typeface="Calibri" panose="020F0502020204030204" pitchFamily="34" charset="0"/>
                <a:cs typeface="Calibri" pitchFamily="34" charset="0"/>
              </a:rPr>
              <a:t>invigorates and melts away tension</a:t>
            </a:r>
          </a:p>
          <a:p>
            <a:pPr marL="432212" indent="-277361" defTabSz="509412">
              <a:buFont typeface="Arial" pitchFamily="34" charset="0"/>
              <a:buChar char="•"/>
              <a:defRPr/>
            </a:pPr>
            <a:endParaRPr lang="en-US" altLang="zh-CN" sz="1200" b="1" dirty="0">
              <a:solidFill>
                <a:srgbClr val="413E39"/>
              </a:solidFill>
              <a:latin typeface="Calibri" panose="020F0502020204030204" pitchFamily="34" charset="0"/>
              <a:cs typeface="Calibri" pitchFamily="34" charset="0"/>
            </a:endParaRPr>
          </a:p>
          <a:p>
            <a:pPr marL="432212" indent="-277361" defTabSz="509412">
              <a:buFont typeface="Arial" pitchFamily="34" charset="0"/>
              <a:buChar char="•"/>
              <a:defRPr/>
            </a:pPr>
            <a:r>
              <a:rPr lang="en-US" altLang="zh-CN" sz="1200" b="1" dirty="0">
                <a:solidFill>
                  <a:srgbClr val="413E39"/>
                </a:solidFill>
                <a:latin typeface="Calibri" panose="020F0502020204030204" pitchFamily="34" charset="0"/>
                <a:cs typeface="Calibri" pitchFamily="34" charset="0"/>
              </a:rPr>
              <a:t>Soothing Heat </a:t>
            </a:r>
            <a:r>
              <a:rPr lang="en-US" altLang="zh-CN" sz="1200" dirty="0">
                <a:solidFill>
                  <a:srgbClr val="413E39"/>
                </a:solidFill>
                <a:latin typeface="Calibri" panose="020F0502020204030204" pitchFamily="34" charset="0"/>
                <a:cs typeface="Calibri" pitchFamily="34" charset="0"/>
              </a:rPr>
              <a:t>for added comfort</a:t>
            </a:r>
          </a:p>
          <a:p>
            <a:pPr marL="432212" indent="-277361" defTabSz="509412">
              <a:buFont typeface="Arial" pitchFamily="34" charset="0"/>
              <a:buChar char="•"/>
              <a:defRPr/>
            </a:pPr>
            <a:endParaRPr lang="en-US" altLang="zh-CN" sz="1200" dirty="0">
              <a:solidFill>
                <a:srgbClr val="413E39"/>
              </a:solidFill>
              <a:latin typeface="Calibri" panose="020F0502020204030204" pitchFamily="34" charset="0"/>
              <a:cs typeface="Calibri" pitchFamily="34" charset="0"/>
            </a:endParaRPr>
          </a:p>
          <a:p>
            <a:pPr marL="432212" indent="-277361" defTabSz="509412">
              <a:buFont typeface="Arial" pitchFamily="34" charset="0"/>
              <a:buChar char="•"/>
              <a:defRPr/>
            </a:pPr>
            <a:r>
              <a:rPr lang="en-US" altLang="zh-CN" sz="1200" b="1" dirty="0">
                <a:solidFill>
                  <a:srgbClr val="413E39"/>
                </a:solidFill>
                <a:latin typeface="Calibri" panose="020F0502020204030204" pitchFamily="34" charset="0"/>
                <a:cs typeface="Calibri" pitchFamily="34" charset="0"/>
              </a:rPr>
              <a:t>Versatile</a:t>
            </a:r>
            <a:r>
              <a:rPr lang="en-US" altLang="zh-CN" sz="1200" dirty="0">
                <a:solidFill>
                  <a:srgbClr val="413E39"/>
                </a:solidFill>
                <a:latin typeface="Calibri" panose="020F0502020204030204" pitchFamily="34" charset="0"/>
                <a:cs typeface="Calibri" pitchFamily="34" charset="0"/>
              </a:rPr>
              <a:t> use for the neck, back and shoulders</a:t>
            </a:r>
          </a:p>
          <a:p>
            <a:pPr marL="432212" indent="-277361" defTabSz="509412">
              <a:buFont typeface="Arial" pitchFamily="34" charset="0"/>
              <a:buChar char="•"/>
              <a:defRPr/>
            </a:pPr>
            <a:endParaRPr lang="en-US" altLang="zh-CN" sz="1200" dirty="0">
              <a:solidFill>
                <a:srgbClr val="413E39"/>
              </a:solidFill>
              <a:latin typeface="Calibri" panose="020F0502020204030204" pitchFamily="34" charset="0"/>
              <a:cs typeface="Calibri" pitchFamily="34" charset="0"/>
            </a:endParaRPr>
          </a:p>
          <a:p>
            <a:pPr marL="432212" indent="-277361" defTabSz="509412">
              <a:buFont typeface="Arial" pitchFamily="34" charset="0"/>
              <a:buChar char="•"/>
              <a:defRPr/>
            </a:pPr>
            <a:r>
              <a:rPr lang="en-US" altLang="zh-CN" sz="1200" b="1" dirty="0">
                <a:solidFill>
                  <a:srgbClr val="413E39"/>
                </a:solidFill>
                <a:latin typeface="Calibri" panose="020F0502020204030204" pitchFamily="34" charset="0"/>
                <a:cs typeface="Calibri" pitchFamily="34" charset="0"/>
              </a:rPr>
              <a:t>Convenient Integrated Controls </a:t>
            </a:r>
            <a:r>
              <a:rPr lang="en-US" altLang="zh-CN" sz="1200" dirty="0">
                <a:solidFill>
                  <a:srgbClr val="413E39"/>
                </a:solidFill>
                <a:latin typeface="Calibri" panose="020F0502020204030204" pitchFamily="34" charset="0"/>
                <a:cs typeface="Calibri" pitchFamily="34" charset="0"/>
              </a:rPr>
              <a:t>for ease of use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0" defTabSz="509412">
              <a:defRPr/>
            </a:pPr>
            <a:r>
              <a:rPr lang="en-US" altLang="zh-CN" b="1" dirty="0">
                <a:solidFill>
                  <a:srgbClr val="413E39"/>
                </a:solidFill>
                <a:latin typeface="Calibri" panose="020F0502020204030204" pitchFamily="34" charset="0"/>
                <a:cs typeface="Calibri" pitchFamily="34" charset="0"/>
              </a:rPr>
              <a:t>massage pillow </a:t>
            </a:r>
          </a:p>
          <a:p>
            <a:pPr lvl="0" defTabSz="509412">
              <a:defRPr/>
            </a:pPr>
            <a:r>
              <a:rPr lang="en-US" altLang="zh-CN" sz="2000" b="1" dirty="0">
                <a:solidFill>
                  <a:srgbClr val="413E39"/>
                </a:solidFill>
                <a:latin typeface="Calibri" panose="020F0502020204030204" pitchFamily="34" charset="0"/>
                <a:cs typeface="Calibri" pitchFamily="34" charset="0"/>
              </a:rPr>
              <a:t>3d shiatsu &amp; vibration </a:t>
            </a:r>
          </a:p>
          <a:p>
            <a:pPr lvl="0" defTabSz="509412">
              <a:defRPr/>
            </a:pPr>
            <a:r>
              <a:rPr lang="en-US" altLang="zh-CN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itchFamily="34" charset="0"/>
              </a:rPr>
              <a:t>with heat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88518" y="9434612"/>
            <a:ext cx="92668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080218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3854" y="1517540"/>
            <a:ext cx="4074664" cy="34005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D77FFFE-5765-47FB-8EA7-BA3B12B478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469" b="658"/>
          <a:stretch/>
        </p:blipFill>
        <p:spPr>
          <a:xfrm>
            <a:off x="1679857" y="5786806"/>
            <a:ext cx="2671329" cy="182354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60642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ssage and Spa 1">
      <a:dk1>
        <a:srgbClr val="2B2A25"/>
      </a:dk1>
      <a:lt1>
        <a:sysClr val="window" lastClr="FFFFFF"/>
      </a:lt1>
      <a:dk2>
        <a:srgbClr val="2B2A25"/>
      </a:dk2>
      <a:lt2>
        <a:srgbClr val="FFFFFE"/>
      </a:lt2>
      <a:accent1>
        <a:srgbClr val="1EA9C7"/>
      </a:accent1>
      <a:accent2>
        <a:srgbClr val="1EA9C7"/>
      </a:accent2>
      <a:accent3>
        <a:srgbClr val="1EA9C7"/>
      </a:accent3>
      <a:accent4>
        <a:srgbClr val="1EA9C7"/>
      </a:accent4>
      <a:accent5>
        <a:srgbClr val="1EA9C7"/>
      </a:accent5>
      <a:accent6>
        <a:srgbClr val="CD0920"/>
      </a:accent6>
      <a:hlink>
        <a:srgbClr val="1EA9C7"/>
      </a:hlink>
      <a:folHlink>
        <a:srgbClr val="2B2A25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6751533-29eb-40a3-a2b6-f6b0b0c19681" xsi:nil="true"/>
    <lcf76f155ced4ddcb4097134ff3c332f xmlns="1b9bbb74-8d3c-4c90-9238-c45542b147d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702DDF270C7D4EAF2295DEE31A77DD" ma:contentTypeVersion="15" ma:contentTypeDescription="Create a new document." ma:contentTypeScope="" ma:versionID="722ed3663b9a0e11c1a881eb55665a32">
  <xsd:schema xmlns:xsd="http://www.w3.org/2001/XMLSchema" xmlns:xs="http://www.w3.org/2001/XMLSchema" xmlns:p="http://schemas.microsoft.com/office/2006/metadata/properties" xmlns:ns2="1b9bbb74-8d3c-4c90-9238-c45542b147d6" xmlns:ns3="a6751533-29eb-40a3-a2b6-f6b0b0c19681" targetNamespace="http://schemas.microsoft.com/office/2006/metadata/properties" ma:root="true" ma:fieldsID="fd35af8d9f2a8b6fd8cd8b4929f890cb" ns2:_="" ns3:_="">
    <xsd:import namespace="1b9bbb74-8d3c-4c90-9238-c45542b147d6"/>
    <xsd:import namespace="a6751533-29eb-40a3-a2b6-f6b0b0c196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9bbb74-8d3c-4c90-9238-c45542b147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61cfcf39-cc03-4725-9fab-75f8647c1e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751533-29eb-40a3-a2b6-f6b0b0c1968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1c340b58-a055-4f70-b4d3-038b4c6e5567}" ma:internalName="TaxCatchAll" ma:showField="CatchAllData" ma:web="a6751533-29eb-40a3-a2b6-f6b0b0c196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F67ED23CE88345850475BBADBBC916" ma:contentTypeVersion="0" ma:contentTypeDescription="Create a new document." ma:contentTypeScope="" ma:versionID="adf22ae45be87740e252054f383079b2">
  <xsd:schema xmlns:xsd="http://www.w3.org/2001/XMLSchema" xmlns:xs="http://www.w3.org/2001/XMLSchema" xmlns:p="http://schemas.microsoft.com/office/2006/metadata/properties" xmlns:ns2="33bbca55-b0e6-4f87-af3c-719844fdf8e5" targetNamespace="http://schemas.microsoft.com/office/2006/metadata/properties" ma:root="true" ma:fieldsID="88c0d25275631aae0212721c72dae275" ns2:_="">
    <xsd:import namespace="33bbca55-b0e6-4f87-af3c-719844fdf8e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bbca55-b0e6-4f87-af3c-719844fdf8e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A618D7-3BC4-4CEC-872D-3ACB1EF5B4A5}">
  <ds:schemaRefs>
    <ds:schemaRef ds:uri="http://schemas.microsoft.com/office/2006/metadata/properties"/>
    <ds:schemaRef ds:uri="http://schemas.microsoft.com/office/infopath/2007/PartnerControls"/>
    <ds:schemaRef ds:uri="33bbca55-b0e6-4f87-af3c-719844fdf8e5"/>
  </ds:schemaRefs>
</ds:datastoreItem>
</file>

<file path=customXml/itemProps2.xml><?xml version="1.0" encoding="utf-8"?>
<ds:datastoreItem xmlns:ds="http://schemas.openxmlformats.org/officeDocument/2006/customXml" ds:itemID="{A78592F9-2888-4719-86AA-E3F9EB6746C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C22150-B388-46C5-9570-0D1DA4C6EC21}"/>
</file>

<file path=customXml/itemProps4.xml><?xml version="1.0" encoding="utf-8"?>
<ds:datastoreItem xmlns:ds="http://schemas.openxmlformats.org/officeDocument/2006/customXml" ds:itemID="{1877CBB4-D801-48A6-8337-DD07B4CB0B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bbca55-b0e6-4f87-af3c-719844fdf8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95</Words>
  <Application>Microsoft Macintosh PowerPoint</Application>
  <PresentationFormat>Personalizado</PresentationFormat>
  <Paragraphs>25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Franklin Gothic Book</vt:lpstr>
      <vt:lpstr>Franklin Gothic Medium</vt:lpstr>
      <vt:lpstr>Office Theme</vt:lpstr>
      <vt:lpstr>Presentación de PowerPoint</vt:lpstr>
    </vt:vector>
  </TitlesOfParts>
  <Company>HoMedics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 Raine</dc:creator>
  <cp:lastModifiedBy>Maria Jose Cerda</cp:lastModifiedBy>
  <cp:revision>12</cp:revision>
  <dcterms:created xsi:type="dcterms:W3CDTF">2014-09-02T13:31:28Z</dcterms:created>
  <dcterms:modified xsi:type="dcterms:W3CDTF">2024-09-06T16:35:26Z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0x010100E4702DDF270C7D4EAF2295DEE31A77DD</vt:lpwstr>
  </property>
  <property fmtid="{D5CDD505-2E9C-101B-9397-08002B2CF9AE}" pid="3" name="_dlc_DocIdItemGuid">
    <vt:lpwstr>40de950d-5735-44cf-a0a9-a43f0db2aeba</vt:lpwstr>
  </property>
</Properties>
</file>