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7"/>
  </p:notesMasterIdLst>
  <p:sldIdLst>
    <p:sldId id="258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orient="horz" pos="6041">
          <p15:clr>
            <a:srgbClr val="A4A3A4"/>
          </p15:clr>
        </p15:guide>
        <p15:guide id="3" orient="horz" pos="3168">
          <p15:clr>
            <a:srgbClr val="A4A3A4"/>
          </p15:clr>
        </p15:guide>
        <p15:guide id="4" pos="4608">
          <p15:clr>
            <a:srgbClr val="A4A3A4"/>
          </p15:clr>
        </p15:guide>
        <p15:guide id="5" pos="2856" userDrawn="1">
          <p15:clr>
            <a:srgbClr val="A4A3A4"/>
          </p15:clr>
        </p15:guide>
        <p15:guide id="6" pos="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D6"/>
    <a:srgbClr val="93E5E1"/>
    <a:srgbClr val="006072"/>
    <a:srgbClr val="4D4D4D"/>
    <a:srgbClr val="7B7D7F"/>
    <a:srgbClr val="5D6066"/>
    <a:srgbClr val="62656C"/>
    <a:srgbClr val="1FC4F5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EB54D8-D9CE-4C55-8C37-81FBC4A76D25}" v="2" dt="2024-07-26T15:06:28.9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15"/>
    <p:restoredTop sz="99893" autoAdjust="0"/>
  </p:normalViewPr>
  <p:slideViewPr>
    <p:cSldViewPr snapToGrid="0" snapToObjects="1">
      <p:cViewPr>
        <p:scale>
          <a:sx n="73" d="100"/>
          <a:sy n="73" d="100"/>
        </p:scale>
        <p:origin x="3200" y="320"/>
      </p:cViewPr>
      <p:guideLst>
        <p:guide orient="horz" pos="288"/>
        <p:guide orient="horz" pos="6041"/>
        <p:guide orient="horz" pos="3168"/>
        <p:guide pos="4608"/>
        <p:guide pos="2856"/>
        <p:guide pos="9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24" d="100"/>
          <a:sy n="124" d="100"/>
        </p:scale>
        <p:origin x="-3488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mmy Tipsword" userId="a6a7d6ce-8d95-4951-83e3-9b0cd133c5f1" providerId="ADAL" clId="{44EB54D8-D9CE-4C55-8C37-81FBC4A76D25}"/>
    <pc:docChg chg="undo custSel modSld">
      <pc:chgData name="Tammy Tipsword" userId="a6a7d6ce-8d95-4951-83e3-9b0cd133c5f1" providerId="ADAL" clId="{44EB54D8-D9CE-4C55-8C37-81FBC4A76D25}" dt="2024-07-26T15:16:38.745" v="117" actId="20577"/>
      <pc:docMkLst>
        <pc:docMk/>
      </pc:docMkLst>
      <pc:sldChg chg="addSp delSp modSp mod">
        <pc:chgData name="Tammy Tipsword" userId="a6a7d6ce-8d95-4951-83e3-9b0cd133c5f1" providerId="ADAL" clId="{44EB54D8-D9CE-4C55-8C37-81FBC4A76D25}" dt="2024-07-26T15:16:38.745" v="117" actId="20577"/>
        <pc:sldMkLst>
          <pc:docMk/>
          <pc:sldMk cId="3111446039" sldId="258"/>
        </pc:sldMkLst>
        <pc:spChg chg="mod">
          <ac:chgData name="Tammy Tipsword" userId="a6a7d6ce-8d95-4951-83e3-9b0cd133c5f1" providerId="ADAL" clId="{44EB54D8-D9CE-4C55-8C37-81FBC4A76D25}" dt="2024-07-26T15:07:49.985" v="24"/>
          <ac:spMkLst>
            <pc:docMk/>
            <pc:sldMk cId="3111446039" sldId="258"/>
            <ac:spMk id="5" creationId="{93F28482-93C2-A1DE-3D24-7FC9647A4EB9}"/>
          </ac:spMkLst>
        </pc:spChg>
        <pc:spChg chg="mod">
          <ac:chgData name="Tammy Tipsword" userId="a6a7d6ce-8d95-4951-83e3-9b0cd133c5f1" providerId="ADAL" clId="{44EB54D8-D9CE-4C55-8C37-81FBC4A76D25}" dt="2024-07-26T15:09:12.366" v="31" actId="6549"/>
          <ac:spMkLst>
            <pc:docMk/>
            <pc:sldMk cId="3111446039" sldId="258"/>
            <ac:spMk id="7" creationId="{100FD4E5-B9AF-B24F-CCDF-590EB6195C36}"/>
          </ac:spMkLst>
        </pc:spChg>
        <pc:spChg chg="mod">
          <ac:chgData name="Tammy Tipsword" userId="a6a7d6ce-8d95-4951-83e3-9b0cd133c5f1" providerId="ADAL" clId="{44EB54D8-D9CE-4C55-8C37-81FBC4A76D25}" dt="2024-07-26T15:03:12.499" v="4" actId="20577"/>
          <ac:spMkLst>
            <pc:docMk/>
            <pc:sldMk cId="3111446039" sldId="258"/>
            <ac:spMk id="10" creationId="{E5DC3C04-2CB5-B6AD-C910-69BD7B789984}"/>
          </ac:spMkLst>
        </pc:spChg>
        <pc:spChg chg="mod">
          <ac:chgData name="Tammy Tipsword" userId="a6a7d6ce-8d95-4951-83e3-9b0cd133c5f1" providerId="ADAL" clId="{44EB54D8-D9CE-4C55-8C37-81FBC4A76D25}" dt="2024-07-26T15:03:23.473" v="18" actId="20577"/>
          <ac:spMkLst>
            <pc:docMk/>
            <pc:sldMk cId="3111446039" sldId="258"/>
            <ac:spMk id="11" creationId="{2F7BA953-0A60-BA22-A93D-BCF1C62DFCD5}"/>
          </ac:spMkLst>
        </pc:spChg>
        <pc:graphicFrameChg chg="modGraphic">
          <ac:chgData name="Tammy Tipsword" userId="a6a7d6ce-8d95-4951-83e3-9b0cd133c5f1" providerId="ADAL" clId="{44EB54D8-D9CE-4C55-8C37-81FBC4A76D25}" dt="2024-07-26T15:16:38.745" v="117" actId="20577"/>
          <ac:graphicFrameMkLst>
            <pc:docMk/>
            <pc:sldMk cId="3111446039" sldId="258"/>
            <ac:graphicFrameMk id="6" creationId="{568BC436-923B-61F5-5298-CCF97B8292C4}"/>
          </ac:graphicFrameMkLst>
        </pc:graphicFrameChg>
        <pc:picChg chg="del">
          <ac:chgData name="Tammy Tipsword" userId="a6a7d6ce-8d95-4951-83e3-9b0cd133c5f1" providerId="ADAL" clId="{44EB54D8-D9CE-4C55-8C37-81FBC4A76D25}" dt="2024-07-26T15:05:04.657" v="19" actId="478"/>
          <ac:picMkLst>
            <pc:docMk/>
            <pc:sldMk cId="3111446039" sldId="258"/>
            <ac:picMk id="2" creationId="{2AF168DC-6471-8082-494B-5A62756A177C}"/>
          </ac:picMkLst>
        </pc:picChg>
        <pc:picChg chg="add mod">
          <ac:chgData name="Tammy Tipsword" userId="a6a7d6ce-8d95-4951-83e3-9b0cd133c5f1" providerId="ADAL" clId="{44EB54D8-D9CE-4C55-8C37-81FBC4A76D25}" dt="2024-07-26T15:06:40.723" v="23" actId="1076"/>
          <ac:picMkLst>
            <pc:docMk/>
            <pc:sldMk cId="3111446039" sldId="258"/>
            <ac:picMk id="13" creationId="{278FA1EE-2C71-EA0D-1545-7A35EA1F9438}"/>
          </ac:picMkLst>
        </pc:picChg>
        <pc:picChg chg="add del">
          <ac:chgData name="Tammy Tipsword" userId="a6a7d6ce-8d95-4951-83e3-9b0cd133c5f1" providerId="ADAL" clId="{44EB54D8-D9CE-4C55-8C37-81FBC4A76D25}" dt="2024-07-26T15:08:37.724" v="26" actId="22"/>
          <ac:picMkLst>
            <pc:docMk/>
            <pc:sldMk cId="3111446039" sldId="258"/>
            <ac:picMk id="15" creationId="{CDB1A0CC-EF1A-DD9A-69C8-75326CA2023D}"/>
          </ac:picMkLst>
        </pc:picChg>
        <pc:picChg chg="add del">
          <ac:chgData name="Tammy Tipsword" userId="a6a7d6ce-8d95-4951-83e3-9b0cd133c5f1" providerId="ADAL" clId="{44EB54D8-D9CE-4C55-8C37-81FBC4A76D25}" dt="2024-07-26T15:08:53.389" v="28" actId="22"/>
          <ac:picMkLst>
            <pc:docMk/>
            <pc:sldMk cId="3111446039" sldId="258"/>
            <ac:picMk id="17" creationId="{3F6D5582-BC1D-B93D-B0E5-FF033D69EB0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A1FB7-F16D-C245-9F8A-A5A7769E3BD0}" type="datetimeFigureOut">
              <a:rPr lang="en-US" smtClean="0"/>
              <a:t>9/6/24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A4B45-1891-B94F-9BD5-F7C07E23986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5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30ED6D-0C73-44D1-0EF1-98E7CAC50331}"/>
              </a:ext>
            </a:extLst>
          </p:cNvPr>
          <p:cNvSpPr/>
          <p:nvPr userDrawn="1"/>
        </p:nvSpPr>
        <p:spPr>
          <a:xfrm>
            <a:off x="0" y="5029200"/>
            <a:ext cx="7772400" cy="50292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3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6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D4D4D"/>
                </a:solidFill>
              </a:defRPr>
            </a:lvl1pPr>
          </a:lstStyle>
          <a:p>
            <a:fld id="{5DB6A9AF-D4F0-094A-BC9B-9CAA97894D93}" type="datetimeFigureOut">
              <a:rPr lang="en-US" smtClean="0"/>
              <a:pPr/>
              <a:t>9/6/24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D4D4D"/>
                </a:solidFill>
              </a:defRPr>
            </a:lvl1pPr>
          </a:lstStyle>
          <a:p>
            <a:fld id="{6A25F9C0-6309-7345-8B1E-4FC6AC7AA9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4D4D4D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D4D4D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D4D4D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4D4D4D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F28482-93C2-A1DE-3D24-7FC9647A4EB9}"/>
              </a:ext>
            </a:extLst>
          </p:cNvPr>
          <p:cNvSpPr txBox="1">
            <a:spLocks/>
          </p:cNvSpPr>
          <p:nvPr/>
        </p:nvSpPr>
        <p:spPr>
          <a:xfrm>
            <a:off x="536790" y="5540933"/>
            <a:ext cx="3688227" cy="20027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spc="-50" dirty="0">
                <a:solidFill>
                  <a:srgbClr val="00BED6"/>
                </a:solidFill>
                <a:latin typeface="CircularStd-Book" panose="020B0604020101020102"/>
              </a:rPr>
              <a:t>product features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50" normalizeH="0" baseline="0" noProof="0" dirty="0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CircularStd-Book"/>
                <a:cs typeface="CircularStd-Book" panose="020B0604020101020102" pitchFamily="34" charset="77"/>
              </a:rPr>
              <a:t>Wearable and reuseable gel sleeve for ankle.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50" normalizeH="0" baseline="0" noProof="0" dirty="0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CircularStd-Book"/>
                <a:cs typeface="CircularStd-Book" panose="020B0604020101020102" pitchFamily="34" charset="77"/>
              </a:rPr>
              <a:t>Provides hot and cold therapy.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50" normalizeH="0" baseline="0" noProof="0" dirty="0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CircularStd-Book"/>
                <a:cs typeface="CircularStd-Book" panose="020B0604020101020102" pitchFamily="34" charset="77"/>
              </a:rPr>
              <a:t>360-degree compression coverage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50" normalizeH="0" baseline="0" noProof="0" dirty="0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CircularStd-Book"/>
                <a:cs typeface="CircularStd-Book" panose="020B0604020101020102" pitchFamily="34" charset="77"/>
              </a:rPr>
              <a:t>Ready in 2 hours (in freezer) or 30s in microwave​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-50" normalizeH="0" baseline="0" noProof="0" dirty="0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CircularStd-Book"/>
                <a:cs typeface="CircularStd-Book" panose="020B0604020101020102" pitchFamily="34" charset="77"/>
              </a:rPr>
              <a:t>Up to 20 minutes of relief.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en-US" sz="1400" spc="-50" dirty="0">
                <a:solidFill>
                  <a:srgbClr val="2E2E2E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rPr>
              <a:t>Soothes sprains &amp; strains, bumps and bruises, body aches, stiff joints, sore muscles, arthritis pain.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150000"/>
              <a:buFont typeface="Arial" panose="020B0604020202020204" pitchFamily="34" charset="0"/>
              <a:buChar char="•"/>
              <a:tabLst/>
              <a:defRPr/>
            </a:pPr>
            <a:r>
              <a:rPr lang="en-US" sz="1400" spc="-50" dirty="0">
                <a:solidFill>
                  <a:srgbClr val="2E2E2E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rPr>
              <a:t>One size fits most</a:t>
            </a:r>
          </a:p>
          <a:p>
            <a:pPr marL="285750" indent="-285750" fontAlgn="base">
              <a:spcBef>
                <a:spcPts val="300"/>
              </a:spcBef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400" spc="-50" dirty="0">
                <a:solidFill>
                  <a:srgbClr val="2E2E2E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rPr>
              <a:t>MOQ: 2,000pcs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68BC436-923B-61F5-5298-CCF97B829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016785"/>
              </p:ext>
            </p:extLst>
          </p:nvPr>
        </p:nvGraphicFramePr>
        <p:xfrm>
          <a:off x="536787" y="8542831"/>
          <a:ext cx="6492753" cy="12801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05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0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2108">
                  <a:extLst>
                    <a:ext uri="{9D8B030D-6E8A-4147-A177-3AD203B41FA5}">
                      <a16:colId xmlns:a16="http://schemas.microsoft.com/office/drawing/2014/main" val="165326657"/>
                    </a:ext>
                  </a:extLst>
                </a:gridCol>
                <a:gridCol w="1064968">
                  <a:extLst>
                    <a:ext uri="{9D8B030D-6E8A-4147-A177-3AD203B41FA5}">
                      <a16:colId xmlns:a16="http://schemas.microsoft.com/office/drawing/2014/main" val="3746467953"/>
                    </a:ext>
                  </a:extLst>
                </a:gridCol>
              </a:tblGrid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Model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SR-GA800J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1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UPC Code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0-31262-11200-2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Warranty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3-Year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9.65” L x 3.94” W x 0.79”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1.12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2.25” L x 5.0” W x 6.25”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1.35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10.75” L x 7.88” W x 6.25”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8.0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Cube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aseline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0.3064 </a:t>
                      </a:r>
                      <a:r>
                        <a:rPr lang="en-US" sz="800" baseline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ft</a:t>
                      </a:r>
                      <a:r>
                        <a:rPr lang="en-US" sz="800" baseline="300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Pack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00FD4E5-B9AF-B24F-CCDF-590EB6195C36}"/>
              </a:ext>
            </a:extLst>
          </p:cNvPr>
          <p:cNvSpPr txBox="1">
            <a:spLocks/>
          </p:cNvSpPr>
          <p:nvPr/>
        </p:nvSpPr>
        <p:spPr>
          <a:xfrm>
            <a:off x="4408670" y="5540933"/>
            <a:ext cx="2921753" cy="1766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KansasNew SemiBold" pitchFamily="2" charset="77"/>
              </a:rPr>
              <a:t>product description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2A97"/>
              </a:buClr>
              <a:buSzPts val="3600"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CircularStd-Book"/>
                <a:ea typeface="+mn-ea"/>
                <a:cs typeface="CircularStd-Book" panose="020B0604020101020102" pitchFamily="34" charset="77"/>
              </a:rPr>
              <a:t>Ease tension in the ankles with the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CircularStd-Book"/>
                <a:ea typeface="+mn-ea"/>
                <a:cs typeface="CircularStd-Book" panose="020B0604020101020102" pitchFamily="34" charset="77"/>
              </a:rPr>
              <a:t>the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CircularStd-Book"/>
                <a:ea typeface="+mn-ea"/>
                <a:cs typeface="CircularStd-Book" panose="020B0604020101020102" pitchFamily="34" charset="77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CircularStd-Book"/>
                <a:ea typeface="+mn-ea"/>
                <a:cs typeface="CircularStd-Book" panose="020B0604020101020102" pitchFamily="34" charset="77"/>
              </a:rPr>
              <a:t>Homedics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CircularStd-Book"/>
                <a:ea typeface="+mn-ea"/>
                <a:cs typeface="CircularStd-Book" panose="020B0604020101020102" pitchFamily="34" charset="77"/>
              </a:rPr>
              <a:t> hot &amp; cold gel sleeves.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2A97"/>
              </a:buClr>
              <a:buSzPts val="3600"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CircularStd-Book"/>
                <a:ea typeface="+mn-ea"/>
                <a:cs typeface="CircularStd-Book" panose="020B0604020101020102" pitchFamily="34" charset="77"/>
              </a:rPr>
              <a:t>Store in the freezer for immediate use when needed. Stays cool for up to 20 minutes or soothing relief. Microwave for just 45s for comforting heat.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E2E2E"/>
              </a:solidFill>
              <a:effectLst/>
              <a:uLnTx/>
              <a:uFillTx/>
              <a:latin typeface="CircularStd-Book" panose="020B0604020101020102" pitchFamily="34" charset="77"/>
              <a:ea typeface="+mn-ea"/>
              <a:cs typeface="CircularStd-Book" panose="020B0604020101020102" pitchFamily="34" charset="77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22A97"/>
              </a:buClr>
              <a:buSzPts val="3600"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E2E2E"/>
                </a:solidFill>
                <a:effectLst/>
                <a:uLnTx/>
                <a:uFillTx/>
                <a:latin typeface="CircularStd-Book"/>
                <a:ea typeface="+mn-ea"/>
                <a:cs typeface="CircularStd-Book" panose="020B0604020101020102" pitchFamily="34" charset="77"/>
              </a:rPr>
              <a:t>Perfect for relieving everyday tension and for soothing tired ankles. 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E2E2E"/>
              </a:solidFill>
              <a:effectLst/>
              <a:uLnTx/>
              <a:uFillTx/>
              <a:latin typeface="CircularStd-Book" panose="020B0604020101020102" pitchFamily="34" charset="77"/>
              <a:ea typeface="+mn-ea"/>
              <a:cs typeface="CircularStd-Book" panose="020B0604020101020102" pitchFamily="34" charset="77"/>
            </a:endParaRP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endParaRPr lang="en-US" sz="1400" dirty="0">
              <a:solidFill>
                <a:srgbClr val="3B3B3B"/>
              </a:solidFill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5DC3C04-2CB5-B6AD-C910-69BD7B789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3779" y="383620"/>
            <a:ext cx="2660298" cy="392541"/>
          </a:xfrm>
        </p:spPr>
        <p:txBody>
          <a:bodyPr>
            <a:normAutofit fontScale="90000"/>
          </a:bodyPr>
          <a:lstStyle/>
          <a:p>
            <a:r>
              <a:rPr lang="en-US" dirty="0"/>
              <a:t>SR-GA800J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F7BA953-0A60-BA22-A93D-BCF1C62DF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25017" y="676411"/>
            <a:ext cx="3289060" cy="936262"/>
          </a:xfrm>
        </p:spPr>
        <p:txBody>
          <a:bodyPr/>
          <a:lstStyle/>
          <a:p>
            <a:pPr fontAlgn="base">
              <a:defRPr/>
            </a:pPr>
            <a:r>
              <a:rPr lang="en-US" b="1" dirty="0">
                <a:solidFill>
                  <a:srgbClr val="006870"/>
                </a:solidFill>
                <a:latin typeface="KansasNew Bold"/>
              </a:rPr>
              <a:t>hot/cold gel ankle recovery sleeve</a:t>
            </a:r>
            <a:r>
              <a:rPr lang="en-US" b="0" i="0" dirty="0">
                <a:solidFill>
                  <a:srgbClr val="000000"/>
                </a:solidFill>
                <a:effectLst/>
                <a:latin typeface="KansasNew Bold"/>
              </a:rPr>
              <a:t>​</a:t>
            </a:r>
            <a:endParaRPr lang="en-US" sz="2000" dirty="0">
              <a:solidFill>
                <a:srgbClr val="00687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82A38A-53DB-C752-E76A-B339E8FA013C}"/>
              </a:ext>
            </a:extLst>
          </p:cNvPr>
          <p:cNvSpPr/>
          <p:nvPr/>
        </p:nvSpPr>
        <p:spPr>
          <a:xfrm>
            <a:off x="4225017" y="1166648"/>
            <a:ext cx="922424" cy="2832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965D0D7-25E0-F8A2-2183-64D6A27029B5}"/>
              </a:ext>
            </a:extLst>
          </p:cNvPr>
          <p:cNvGrpSpPr/>
          <p:nvPr/>
        </p:nvGrpSpPr>
        <p:grpSpPr>
          <a:xfrm>
            <a:off x="5401999" y="1791836"/>
            <a:ext cx="1347144" cy="936262"/>
            <a:chOff x="2810127" y="699812"/>
            <a:chExt cx="1116980" cy="672823"/>
          </a:xfrm>
        </p:grpSpPr>
        <p:pic>
          <p:nvPicPr>
            <p:cNvPr id="4" name="Picture 3" descr="A blue snowflake on a black background&#10;&#10;Description automatically generated">
              <a:extLst>
                <a:ext uri="{FF2B5EF4-FFF2-40B4-BE49-F238E27FC236}">
                  <a16:creationId xmlns:a16="http://schemas.microsoft.com/office/drawing/2014/main" id="{D7C6D9FB-0FA6-E69A-65A4-06624674FC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10127" y="802333"/>
              <a:ext cx="541867" cy="467783"/>
            </a:xfrm>
            <a:prstGeom prst="rect">
              <a:avLst/>
            </a:prstGeom>
          </p:spPr>
        </p:pic>
        <p:pic>
          <p:nvPicPr>
            <p:cNvPr id="9" name="Picture 4" descr="Energy, fire, flame, flammable, heat, hot, temperature icon - Download on  Iconfinder">
              <a:extLst>
                <a:ext uri="{FF2B5EF4-FFF2-40B4-BE49-F238E27FC236}">
                  <a16:creationId xmlns:a16="http://schemas.microsoft.com/office/drawing/2014/main" id="{76A630E8-4B39-E8EE-434C-110311F283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54284" y="699812"/>
              <a:ext cx="672823" cy="6728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2" name="Picture 11" descr="A picture containing text, sign, clipart&#10;&#10;Description automatically generated">
            <a:extLst>
              <a:ext uri="{FF2B5EF4-FFF2-40B4-BE49-F238E27FC236}">
                <a16:creationId xmlns:a16="http://schemas.microsoft.com/office/drawing/2014/main" id="{75BF82E3-9109-7208-B739-70769BD7FBB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801" y="3020970"/>
            <a:ext cx="1573219" cy="4082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78FA1EE-2C71-EA0D-1545-7A35EA1F9438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5244" y="1372739"/>
            <a:ext cx="4088915" cy="355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44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age and Spa 1">
      <a:dk1>
        <a:srgbClr val="2B2A25"/>
      </a:dk1>
      <a:lt1>
        <a:sysClr val="window" lastClr="FFFFFF"/>
      </a:lt1>
      <a:dk2>
        <a:srgbClr val="2B2A25"/>
      </a:dk2>
      <a:lt2>
        <a:srgbClr val="FFFFFE"/>
      </a:lt2>
      <a:accent1>
        <a:srgbClr val="1EA9C7"/>
      </a:accent1>
      <a:accent2>
        <a:srgbClr val="1EA9C7"/>
      </a:accent2>
      <a:accent3>
        <a:srgbClr val="1EA9C7"/>
      </a:accent3>
      <a:accent4>
        <a:srgbClr val="1EA9C7"/>
      </a:accent4>
      <a:accent5>
        <a:srgbClr val="1EA9C7"/>
      </a:accent5>
      <a:accent6>
        <a:srgbClr val="CD0920"/>
      </a:accent6>
      <a:hlink>
        <a:srgbClr val="1EA9C7"/>
      </a:hlink>
      <a:folHlink>
        <a:srgbClr val="2B2A25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b9bbb74-8d3c-4c90-9238-c45542b147d6">
      <Terms xmlns="http://schemas.microsoft.com/office/infopath/2007/PartnerControls"/>
    </lcf76f155ced4ddcb4097134ff3c332f>
    <TaxCatchAll xmlns="a6751533-29eb-40a3-a2b6-f6b0b0c1968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F67ED23CE88345850475BBADBBC916" ma:contentTypeVersion="11" ma:contentTypeDescription="Create a new document." ma:contentTypeScope="" ma:versionID="5396ad9f838ef6e14766f01d2178a205">
  <xsd:schema xmlns:xsd="http://www.w3.org/2001/XMLSchema" xmlns:xs="http://www.w3.org/2001/XMLSchema" xmlns:p="http://schemas.microsoft.com/office/2006/metadata/properties" xmlns:ns2="33bbca55-b0e6-4f87-af3c-719844fdf8e5" xmlns:ns3="4e6d7425-9a4d-4696-9153-5b124b931792" targetNamespace="http://schemas.microsoft.com/office/2006/metadata/properties" ma:root="true" ma:fieldsID="75a51d7eba49b331d3adb052ca5f264e" ns2:_="" ns3:_="">
    <xsd:import namespace="33bbca55-b0e6-4f87-af3c-719844fdf8e5"/>
    <xsd:import namespace="4e6d7425-9a4d-4696-9153-5b124b93179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bbca55-b0e6-4f87-af3c-719844fdf8e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2f55f8c0-108a-468e-b44b-72e7952a0077}" ma:internalName="TaxCatchAll" ma:showField="CatchAllData" ma:web="33bbca55-b0e6-4f87-af3c-719844fdf8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6d7425-9a4d-4696-9153-5b124b9317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1cfcf39-cc03-4725-9fab-75f8647c1e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702DDF270C7D4EAF2295DEE31A77DD" ma:contentTypeVersion="15" ma:contentTypeDescription="Create a new document." ma:contentTypeScope="" ma:versionID="722ed3663b9a0e11c1a881eb55665a32">
  <xsd:schema xmlns:xsd="http://www.w3.org/2001/XMLSchema" xmlns:xs="http://www.w3.org/2001/XMLSchema" xmlns:p="http://schemas.microsoft.com/office/2006/metadata/properties" xmlns:ns2="1b9bbb74-8d3c-4c90-9238-c45542b147d6" xmlns:ns3="a6751533-29eb-40a3-a2b6-f6b0b0c19681" targetNamespace="http://schemas.microsoft.com/office/2006/metadata/properties" ma:root="true" ma:fieldsID="fd35af8d9f2a8b6fd8cd8b4929f890cb" ns2:_="" ns3:_="">
    <xsd:import namespace="1b9bbb74-8d3c-4c90-9238-c45542b147d6"/>
    <xsd:import namespace="a6751533-29eb-40a3-a2b6-f6b0b0c196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9bbb74-8d3c-4c90-9238-c45542b147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1cfcf39-cc03-4725-9fab-75f8647c1e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1533-29eb-40a3-a2b6-f6b0b0c1968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c340b58-a055-4f70-b4d3-038b4c6e5567}" ma:internalName="TaxCatchAll" ma:showField="CatchAllData" ma:web="a6751533-29eb-40a3-a2b6-f6b0b0c196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CF8C32-DEDF-4419-9C04-30909F1D7513}">
  <ds:schemaRefs>
    <ds:schemaRef ds:uri="http://schemas.microsoft.com/office/2006/metadata/properties"/>
    <ds:schemaRef ds:uri="http://schemas.microsoft.com/office/infopath/2007/PartnerControls"/>
    <ds:schemaRef ds:uri="4e6d7425-9a4d-4696-9153-5b124b931792"/>
    <ds:schemaRef ds:uri="33bbca55-b0e6-4f87-af3c-719844fdf8e5"/>
  </ds:schemaRefs>
</ds:datastoreItem>
</file>

<file path=customXml/itemProps2.xml><?xml version="1.0" encoding="utf-8"?>
<ds:datastoreItem xmlns:ds="http://schemas.openxmlformats.org/officeDocument/2006/customXml" ds:itemID="{2AFDD53C-6926-44F0-8E23-FA4F77317C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bbca55-b0e6-4f87-af3c-719844fdf8e5"/>
    <ds:schemaRef ds:uri="4e6d7425-9a4d-4696-9153-5b124b9317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95831F2-8265-445E-A4B6-838B2BDBFEDF}"/>
</file>

<file path=customXml/itemProps4.xml><?xml version="1.0" encoding="utf-8"?>
<ds:datastoreItem xmlns:ds="http://schemas.openxmlformats.org/officeDocument/2006/customXml" ds:itemID="{3063F83C-F47E-4466-B2B2-CA20A92C5A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211</Words>
  <Application>Microsoft Macintosh PowerPoint</Application>
  <PresentationFormat>Personalizado</PresentationFormat>
  <Paragraphs>37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CircularStd-Book</vt:lpstr>
      <vt:lpstr>KansasNew Bold</vt:lpstr>
      <vt:lpstr>KansasNew SemiBold</vt:lpstr>
      <vt:lpstr>Office Theme</vt:lpstr>
      <vt:lpstr>SR-GA800J</vt:lpstr>
    </vt:vector>
  </TitlesOfParts>
  <Company>HoMedics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Raine</dc:creator>
  <cp:lastModifiedBy>Maria Jose Cerda</cp:lastModifiedBy>
  <cp:revision>105</cp:revision>
  <dcterms:created xsi:type="dcterms:W3CDTF">2014-09-02T13:31:28Z</dcterms:created>
  <dcterms:modified xsi:type="dcterms:W3CDTF">2024-09-06T15:12:44Z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0x010100E4702DDF270C7D4EAF2295DEE31A77DD</vt:lpwstr>
  </property>
  <property fmtid="{D5CDD505-2E9C-101B-9397-08002B2CF9AE}" pid="3" name="_dlc_DocIdItemGuid">
    <vt:lpwstr>0a37daa0-9879-4bf8-9f9f-e4e5c9943dcd</vt:lpwstr>
  </property>
</Properties>
</file>