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6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7"/>
    <p:restoredTop sz="99893" autoAdjust="0"/>
  </p:normalViewPr>
  <p:slideViewPr>
    <p:cSldViewPr snapToGrid="0" snapToObjects="1">
      <p:cViewPr varScale="1">
        <p:scale>
          <a:sx n="77" d="100"/>
          <a:sy n="77" d="100"/>
        </p:scale>
        <p:origin x="3256" y="192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486556" y="5028526"/>
            <a:ext cx="2828644" cy="3195385"/>
          </a:xfrm>
        </p:spPr>
        <p:txBody>
          <a:bodyPr lIns="0" tIns="0" rIns="0" bIns="0">
            <a:norm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200" baseline="0">
                <a:solidFill>
                  <a:srgbClr val="4D4D4D"/>
                </a:solidFill>
              </a:defRPr>
            </a:lvl1pPr>
            <a:lvl2pPr marL="461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2pPr>
            <a:lvl3pPr marL="738188" indent="-1603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3pPr>
            <a:lvl4pPr marL="9699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4pPr>
            <a:lvl5pPr marL="1200150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 sz="1100" baseline="0"/>
            </a:lvl5pPr>
          </a:lstStyle>
          <a:p>
            <a:pPr lvl="0"/>
            <a:r>
              <a:rPr lang="en-US" dirty="0"/>
              <a:t>Feature copy</a:t>
            </a:r>
          </a:p>
          <a:p>
            <a:pPr lvl="0"/>
            <a:r>
              <a:rPr lang="en-US" dirty="0"/>
              <a:t>More feature copy</a:t>
            </a:r>
          </a:p>
          <a:p>
            <a:pPr lvl="0"/>
            <a:r>
              <a:rPr lang="en-US" dirty="0"/>
              <a:t>Another feature copy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22" name="Picture Placeholder 21" title="Package Front"/>
          <p:cNvSpPr>
            <a:spLocks noGrp="1"/>
          </p:cNvSpPr>
          <p:nvPr>
            <p:ph type="pic" sz="quarter" idx="13"/>
          </p:nvPr>
        </p:nvSpPr>
        <p:spPr>
          <a:xfrm>
            <a:off x="1485900" y="5029200"/>
            <a:ext cx="2786063" cy="3195385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485900" y="1304561"/>
            <a:ext cx="5829300" cy="3613514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058252" y="456836"/>
            <a:ext cx="3256947" cy="847725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2800" cap="all" baseline="0">
                <a:solidFill>
                  <a:srgbClr val="4D4D4D"/>
                </a:solidFill>
                <a:latin typeface="+mj-lt"/>
              </a:defRPr>
            </a:lvl1pPr>
            <a:lvl2pPr>
              <a:spcBef>
                <a:spcPts val="0"/>
              </a:spcBef>
              <a:defRPr sz="2800" cap="all" baseline="0">
                <a:latin typeface="+mj-lt"/>
              </a:defRPr>
            </a:lvl2pPr>
            <a:lvl3pPr>
              <a:spcBef>
                <a:spcPts val="0"/>
              </a:spcBef>
              <a:defRPr sz="2800" cap="all" baseline="0">
                <a:latin typeface="+mj-lt"/>
              </a:defRPr>
            </a:lvl3pPr>
            <a:lvl4pPr>
              <a:spcBef>
                <a:spcPts val="0"/>
              </a:spcBef>
              <a:defRPr sz="2800" cap="all" baseline="0">
                <a:latin typeface="+mj-lt"/>
              </a:defRPr>
            </a:lvl4pPr>
            <a:lvl5pPr>
              <a:spcBef>
                <a:spcPts val="0"/>
              </a:spcBef>
              <a:defRPr sz="2800" cap="all" baseline="0">
                <a:latin typeface="+mj-lt"/>
              </a:defRPr>
            </a:lvl5pPr>
          </a:lstStyle>
          <a:p>
            <a:pPr lvl="0"/>
            <a:r>
              <a:rPr lang="en-US" dirty="0"/>
              <a:t>Product Title</a:t>
            </a:r>
          </a:p>
          <a:p>
            <a:pPr lvl="0"/>
            <a:r>
              <a:rPr lang="en-US" dirty="0"/>
              <a:t>Product Descriptor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D8CBB8CE-562B-411A-B8A1-879D0C1D9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5900" y="456836"/>
            <a:ext cx="1519910" cy="5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04920" y="5255693"/>
            <a:ext cx="3840480" cy="2926080"/>
          </a:xfr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Visible ultrasonic cool </a:t>
            </a:r>
            <a:r>
              <a:rPr lang="en-US" sz="1100" dirty="0">
                <a:cs typeface="Arial" panose="020B0604020202020204" pitchFamily="34" charset="0"/>
              </a:rPr>
              <a:t>mist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0.5 gallon/1.9 L </a:t>
            </a:r>
            <a:r>
              <a:rPr lang="en-US" sz="1100" dirty="0">
                <a:cs typeface="Arial" panose="020B0604020202020204" pitchFamily="34" charset="0"/>
              </a:rPr>
              <a:t>water tank with handle</a:t>
            </a:r>
          </a:p>
          <a:p>
            <a:pPr>
              <a:spcAft>
                <a:spcPts val="200"/>
              </a:spcAft>
              <a:buClrTx/>
              <a:defRPr/>
            </a:pPr>
            <a:r>
              <a:rPr lang="en-US" sz="1100" b="1" dirty="0">
                <a:cs typeface="Arial" panose="020B0604020202020204" pitchFamily="34" charset="0"/>
              </a:rPr>
              <a:t>360⁰ mist </a:t>
            </a:r>
            <a:r>
              <a:rPr lang="en-US" sz="1100" dirty="0">
                <a:cs typeface="Arial" panose="020B0604020202020204" pitchFamily="34" charset="0"/>
              </a:rPr>
              <a:t>nozzle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Up to 25-hour </a:t>
            </a:r>
            <a:r>
              <a:rPr lang="en-US" sz="1100" dirty="0">
                <a:cs typeface="Arial" panose="020B0604020202020204" pitchFamily="34" charset="0"/>
              </a:rPr>
              <a:t>runtime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2 mist</a:t>
            </a:r>
            <a:r>
              <a:rPr lang="en-US" sz="1100" dirty="0">
                <a:cs typeface="Arial" panose="020B0604020202020204" pitchFamily="34" charset="0"/>
              </a:rPr>
              <a:t> settings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Auto-off timer </a:t>
            </a:r>
            <a:r>
              <a:rPr lang="en-US" sz="1100" dirty="0">
                <a:cs typeface="Arial" panose="020B0604020202020204" pitchFamily="34" charset="0"/>
              </a:rPr>
              <a:t>up to 12 hours</a:t>
            </a:r>
          </a:p>
          <a:p>
            <a:pPr>
              <a:spcAft>
                <a:spcPts val="200"/>
              </a:spcAft>
              <a:buClrTx/>
              <a:defRPr/>
            </a:pPr>
            <a:r>
              <a:rPr lang="en-US" sz="1100" b="1" dirty="0">
                <a:cs typeface="Arial" panose="020B0604020202020204" pitchFamily="34" charset="0"/>
              </a:rPr>
              <a:t>Coverage area: </a:t>
            </a:r>
            <a:r>
              <a:rPr lang="en-US" sz="1100" dirty="0">
                <a:cs typeface="Arial" panose="020B0604020202020204" pitchFamily="34" charset="0"/>
              </a:rPr>
              <a:t>373 ft</a:t>
            </a:r>
            <a:r>
              <a:rPr lang="en-US" sz="1100" baseline="30000" dirty="0">
                <a:cs typeface="Arial" panose="020B0604020202020204" pitchFamily="34" charset="0"/>
              </a:rPr>
              <a:t>2</a:t>
            </a:r>
            <a:r>
              <a:rPr lang="en-US" sz="1100" dirty="0">
                <a:cs typeface="Arial" panose="020B0604020202020204" pitchFamily="34" charset="0"/>
              </a:rPr>
              <a:t>/34.6 m</a:t>
            </a:r>
            <a:r>
              <a:rPr lang="en-US" sz="1100" baseline="30000" dirty="0">
                <a:cs typeface="Arial" panose="020B0604020202020204" pitchFamily="34" charset="0"/>
              </a:rPr>
              <a:t>2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Great for medium-sized bedrooms </a:t>
            </a:r>
            <a:r>
              <a:rPr lang="en-US" sz="1100" dirty="0">
                <a:cs typeface="Arial" panose="020B0604020202020204" pitchFamily="34" charset="0"/>
              </a:rPr>
              <a:t>and home offices</a:t>
            </a:r>
            <a:endParaRPr lang="en-US" sz="1100" b="1" dirty="0"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7 color night-light </a:t>
            </a:r>
            <a:r>
              <a:rPr lang="en-US" sz="1100" dirty="0">
                <a:cs typeface="Arial" panose="020B0604020202020204" pitchFamily="34" charset="0"/>
              </a:rPr>
              <a:t>with on/off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Auto shutoff </a:t>
            </a:r>
            <a:r>
              <a:rPr lang="en-US" sz="1100" dirty="0">
                <a:cs typeface="Arial" panose="020B0604020202020204" pitchFamily="34" charset="0"/>
              </a:rPr>
              <a:t>when out of water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Clean transducer/ultrasonic membrane </a:t>
            </a:r>
            <a:r>
              <a:rPr lang="en-US" sz="1100" dirty="0">
                <a:cs typeface="Arial" panose="020B0604020202020204" pitchFamily="34" charset="0"/>
              </a:rPr>
              <a:t>indicator</a:t>
            </a:r>
          </a:p>
          <a:p>
            <a:pPr>
              <a:spcAft>
                <a:spcPts val="200"/>
              </a:spcAft>
              <a:buClrTx/>
              <a:defRPr/>
            </a:pPr>
            <a:r>
              <a:rPr lang="en-US" sz="1100" b="1" dirty="0">
                <a:cs typeface="Arial" panose="020B0604020202020204" pitchFamily="34" charset="0"/>
              </a:rPr>
              <a:t>Clean Tank Technology </a:t>
            </a:r>
            <a:r>
              <a:rPr lang="en-US" sz="1100" dirty="0">
                <a:cs typeface="Arial" panose="020B0604020202020204" pitchFamily="34" charset="0"/>
              </a:rPr>
              <a:t>helps protect the tank from mold and mildew</a:t>
            </a:r>
            <a:endParaRPr lang="en-US" sz="1100" b="1" dirty="0"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Essential oil tray with 3 pads</a:t>
            </a:r>
          </a:p>
          <a:p>
            <a:pPr>
              <a:spcAft>
                <a:spcPts val="200"/>
              </a:spcAft>
            </a:pPr>
            <a:r>
              <a:rPr lang="en-US" sz="1100" b="1" dirty="0">
                <a:cs typeface="Arial" panose="020B0604020202020204" pitchFamily="34" charset="0"/>
              </a:rPr>
              <a:t>Includes </a:t>
            </a:r>
            <a:r>
              <a:rPr lang="en-US" sz="1100" dirty="0">
                <a:cs typeface="Arial" panose="020B0604020202020204" pitchFamily="34" charset="0"/>
              </a:rPr>
              <a:t>1 demineralization cartridge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83280" y="456836"/>
            <a:ext cx="4076700" cy="847725"/>
          </a:xfrm>
        </p:spPr>
        <p:txBody>
          <a:bodyPr/>
          <a:lstStyle/>
          <a:p>
            <a:r>
              <a:rPr lang="en-US" sz="2400" b="1" dirty="0">
                <a:solidFill>
                  <a:srgbClr val="03BFE3"/>
                </a:solidFill>
              </a:rPr>
              <a:t>total</a:t>
            </a:r>
            <a:r>
              <a:rPr lang="en-US" sz="2400" b="1" dirty="0"/>
              <a:t>comfort</a:t>
            </a:r>
            <a:r>
              <a:rPr lang="en-US" sz="2400" b="1" baseline="30000" dirty="0"/>
              <a:t>® </a:t>
            </a:r>
            <a:br>
              <a:rPr lang="en-US" sz="2000" dirty="0"/>
            </a:br>
            <a:r>
              <a:rPr lang="en-US" sz="2000" dirty="0"/>
              <a:t>ultrasonic humidifier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45745"/>
              </p:ext>
            </p:extLst>
          </p:nvPr>
        </p:nvGraphicFramePr>
        <p:xfrm>
          <a:off x="1371600" y="8229600"/>
          <a:ext cx="630936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UHE-CM18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D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0-31262-09015-7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Warranty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2-Years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7.0” L x 7.0” W x 8.5” H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Product Weight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2.2 lbs.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8.8” L x 8.8” W x 10.25” H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Package Weight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3.5 lbs.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18.4” L x 9.4” W x 11.0” H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Case Weight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7.9 lbs.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C4F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rgbClr val="4D4D4D"/>
                          </a:solidFill>
                          <a:latin typeface="+mn-lt"/>
                        </a:rPr>
                        <a:t>1.10 FT</a:t>
                      </a:r>
                      <a:r>
                        <a:rPr lang="en-US" sz="1000" baseline="30000" dirty="0">
                          <a:solidFill>
                            <a:srgbClr val="4D4D4D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D4D4D"/>
                          </a:solidFill>
                          <a:latin typeface="+mn-lt"/>
                        </a:rPr>
                        <a:t>Case Pack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D4D4D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75120" y="9692640"/>
            <a:ext cx="92668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/>
              <a:t>111621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B30A39-996A-4E8C-9D41-2388DB60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14" y="1243242"/>
            <a:ext cx="3126039" cy="3749040"/>
          </a:xfrm>
          <a:prstGeom prst="rect">
            <a:avLst/>
          </a:prstGeom>
        </p:spPr>
      </p:pic>
      <p:pic>
        <p:nvPicPr>
          <p:cNvPr id="28" name="Picture 27" descr="A picture containing food, drawing, room&#10;&#10;Description automatically generated">
            <a:extLst>
              <a:ext uri="{FF2B5EF4-FFF2-40B4-BE49-F238E27FC236}">
                <a16:creationId xmlns:a16="http://schemas.microsoft.com/office/drawing/2014/main" id="{EB5271B8-47C5-4744-AE50-EFC30F75E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0"/>
          <a:stretch/>
        </p:blipFill>
        <p:spPr>
          <a:xfrm>
            <a:off x="5876366" y="1410185"/>
            <a:ext cx="1280160" cy="1237264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73FC44-D221-4F4F-8BB3-92585657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49" y="5515212"/>
            <a:ext cx="2011685" cy="2376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D9DE796-1ADA-47FA-B584-191FCA3B6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806" y="2767601"/>
            <a:ext cx="1097280" cy="10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9bbb74-8d3c-4c90-9238-c45542b147d6">
      <Terms xmlns="http://schemas.microsoft.com/office/infopath/2007/PartnerControls"/>
    </lcf76f155ced4ddcb4097134ff3c332f>
    <TaxCatchAll xmlns="a6751533-29eb-40a3-a2b6-f6b0b0c19681" xsi:nil="true"/>
  </documentManagement>
</p:properties>
</file>

<file path=customXml/itemProps1.xml><?xml version="1.0" encoding="utf-8"?>
<ds:datastoreItem xmlns:ds="http://schemas.openxmlformats.org/officeDocument/2006/customXml" ds:itemID="{FAA932EA-F91C-4097-A1C6-06366B4BCE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ADEEE-8757-4597-BB3A-241B5B13EDC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1E5B4ED-5B96-4F50-9E03-57AA05734F2C}"/>
</file>

<file path=customXml/itemProps4.xml><?xml version="1.0" encoding="utf-8"?>
<ds:datastoreItem xmlns:ds="http://schemas.openxmlformats.org/officeDocument/2006/customXml" ds:itemID="{48C747C4-81A8-40B0-AAEB-EF682956F89B}">
  <ds:schemaRefs>
    <ds:schemaRef ds:uri="http://schemas.microsoft.com/office/2006/metadata/properties"/>
    <ds:schemaRef ds:uri="http://schemas.microsoft.com/office/infopath/2007/PartnerControls"/>
    <ds:schemaRef ds:uri="33bbca55-b0e6-4f87-af3c-719844fdf8e5"/>
    <ds:schemaRef ds:uri="4e6d7425-9a4d-4696-9153-5b124b9317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169</Words>
  <Application>Microsoft Macintosh PowerPoint</Application>
  <PresentationFormat>Personalizado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Presentación de PowerPoint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72</cp:revision>
  <dcterms:created xsi:type="dcterms:W3CDTF">2014-09-02T13:31:28Z</dcterms:created>
  <dcterms:modified xsi:type="dcterms:W3CDTF">2024-09-06T16:02:55Z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caeb3f8c-5131-4df1-a343-14fee31b5114</vt:lpwstr>
  </property>
</Properties>
</file>